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heme/theme5.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6" r:id="rId5"/>
    <p:sldMasterId id="2147483715" r:id="rId6"/>
    <p:sldMasterId id="2147483728" r:id="rId7"/>
  </p:sldMasterIdLst>
  <p:notesMasterIdLst>
    <p:notesMasterId r:id="rId19"/>
  </p:notesMasterIdLst>
  <p:sldIdLst>
    <p:sldId id="296" r:id="rId8"/>
    <p:sldId id="542" r:id="rId9"/>
    <p:sldId id="543" r:id="rId10"/>
    <p:sldId id="539" r:id="rId11"/>
    <p:sldId id="264" r:id="rId12"/>
    <p:sldId id="548" r:id="rId13"/>
    <p:sldId id="549" r:id="rId14"/>
    <p:sldId id="550" r:id="rId15"/>
    <p:sldId id="540" r:id="rId16"/>
    <p:sldId id="547" r:id="rId17"/>
    <p:sldId id="546" r:id="rId18"/>
  </p:sldIdLst>
  <p:sldSz cx="12192000" cy="6858000"/>
  <p:notesSz cx="12192000" cy="6858000"/>
  <p:custDataLst>
    <p:tags r:id="rId20"/>
  </p:custDataLst>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0C0"/>
    <a:srgbClr val="FFFFFF"/>
    <a:srgbClr val="E9EDF1"/>
    <a:srgbClr val="460073"/>
    <a:srgbClr val="BE82FF"/>
    <a:srgbClr val="E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1" d="100"/>
          <a:sy n="51" d="100"/>
        </p:scale>
        <p:origin x="1232" y="2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1F23890-F05F-444B-8EE1-521170D52CCC}" type="datetimeFigureOut">
              <a:rPr lang="es-ES" smtClean="0"/>
              <a:t>20/02/2025</a:t>
            </a:fld>
            <a:endParaRPr lang="es-E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B3918FF-20E4-4146-9858-E57C930F6624}" type="slidenum">
              <a:rPr lang="es-ES" smtClean="0"/>
              <a:t>‹#›</a:t>
            </a:fld>
            <a:endParaRPr lang="es-ES"/>
          </a:p>
        </p:txBody>
      </p:sp>
    </p:spTree>
    <p:extLst>
      <p:ext uri="{BB962C8B-B14F-4D97-AF65-F5344CB8AC3E}">
        <p14:creationId xmlns:p14="http://schemas.microsoft.com/office/powerpoint/2010/main" val="1930926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Arial"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503030202060203" pitchFamily="34" charset="0"/>
              <a:ea typeface="+mn-ea"/>
              <a:cs typeface="+mn-cs"/>
            </a:endParaRPr>
          </a:p>
        </p:txBody>
      </p:sp>
    </p:spTree>
    <p:extLst>
      <p:ext uri="{BB962C8B-B14F-4D97-AF65-F5344CB8AC3E}">
        <p14:creationId xmlns:p14="http://schemas.microsoft.com/office/powerpoint/2010/main" val="991993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23.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3.xml"/><Relationship Id="rId1" Type="http://schemas.openxmlformats.org/officeDocument/2006/relationships/tags" Target="../tags/tag5.xml"/><Relationship Id="rId5" Type="http://schemas.openxmlformats.org/officeDocument/2006/relationships/image" Target="../media/image23.emf"/><Relationship Id="rId4" Type="http://schemas.openxmlformats.org/officeDocument/2006/relationships/oleObject" Target="../embeddings/oleObject1.bin"/></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23.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7.xml"/><Relationship Id="rId5" Type="http://schemas.openxmlformats.org/officeDocument/2006/relationships/image" Target="../media/image23.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2/20/2025</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9718072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4676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7931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878563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355093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99968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9654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259869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6872159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02210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A000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2/20/2025</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48567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81937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415835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dirty="0"/>
              <a:t>Place subtitle here in GT Sectra Fine </a:t>
            </a:r>
            <a:r>
              <a:rPr lang="en-GB" dirty="0" err="1"/>
              <a:t>Rg</a:t>
            </a:r>
            <a:r>
              <a:rPr lang="en-GB" dirty="0"/>
              <a:t> 24pt</a:t>
            </a:r>
            <a:endParaRPr lang="en-US" dirty="0"/>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42867420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26311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3189547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8900628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GB" dirty="0"/>
              <a:t>Place subtitle here in GT Sectra Fine </a:t>
            </a:r>
            <a:r>
              <a:rPr lang="en-GB" dirty="0" err="1"/>
              <a:t>Rg</a:t>
            </a:r>
            <a:r>
              <a:rPr lang="en-GB" dirty="0"/>
              <a:t> 24pt</a:t>
            </a:r>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686712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9092693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163640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A000FF"/>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6319239"/>
            <a:ext cx="12191999" cy="538759"/>
          </a:xfrm>
          <a:prstGeom prst="rect">
            <a:avLst/>
          </a:prstGeom>
        </p:spPr>
      </p:pic>
      <p:sp>
        <p:nvSpPr>
          <p:cNvPr id="18" name="bg object 18"/>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FFFFFF"/>
          </a:solidFill>
        </p:spPr>
        <p:txBody>
          <a:bodyPr wrap="square" lIns="0" tIns="0" rIns="0" bIns="0" rtlCol="0"/>
          <a:lstStyle/>
          <a:p>
            <a:endParaRPr/>
          </a:p>
        </p:txBody>
      </p:sp>
      <p:sp>
        <p:nvSpPr>
          <p:cNvPr id="19" name="bg object 19"/>
          <p:cNvSpPr/>
          <p:nvPr/>
        </p:nvSpPr>
        <p:spPr>
          <a:xfrm>
            <a:off x="0" y="2552445"/>
            <a:ext cx="489584" cy="2272665"/>
          </a:xfrm>
          <a:custGeom>
            <a:avLst/>
            <a:gdLst/>
            <a:ahLst/>
            <a:cxnLst/>
            <a:rect l="l" t="t" r="r" b="b"/>
            <a:pathLst>
              <a:path w="489584" h="2272665">
                <a:moveTo>
                  <a:pt x="489102" y="0"/>
                </a:moveTo>
                <a:lnTo>
                  <a:pt x="0" y="0"/>
                </a:lnTo>
                <a:lnTo>
                  <a:pt x="0" y="2272156"/>
                </a:lnTo>
                <a:lnTo>
                  <a:pt x="489102" y="2272156"/>
                </a:lnTo>
                <a:lnTo>
                  <a:pt x="489102" y="0"/>
                </a:lnTo>
                <a:close/>
              </a:path>
            </a:pathLst>
          </a:custGeom>
          <a:solidFill>
            <a:srgbClr val="7500C0"/>
          </a:solidFill>
        </p:spPr>
        <p:txBody>
          <a:bodyPr wrap="square" lIns="0" tIns="0" rIns="0" bIns="0" rtlCol="0"/>
          <a:lstStyle/>
          <a:p>
            <a:endParaRPr/>
          </a:p>
        </p:txBody>
      </p:sp>
      <p:pic>
        <p:nvPicPr>
          <p:cNvPr id="20" name="bg object 20"/>
          <p:cNvPicPr/>
          <p:nvPr/>
        </p:nvPicPr>
        <p:blipFill>
          <a:blip r:embed="rId3" cstate="print"/>
          <a:stretch>
            <a:fillRect/>
          </a:stretch>
        </p:blipFill>
        <p:spPr>
          <a:xfrm>
            <a:off x="0" y="2691383"/>
            <a:ext cx="511302" cy="567689"/>
          </a:xfrm>
          <a:prstGeom prst="rect">
            <a:avLst/>
          </a:prstGeom>
        </p:spPr>
      </p:pic>
      <p:pic>
        <p:nvPicPr>
          <p:cNvPr id="21" name="bg object 21"/>
          <p:cNvPicPr/>
          <p:nvPr/>
        </p:nvPicPr>
        <p:blipFill>
          <a:blip r:embed="rId4" cstate="print"/>
          <a:stretch>
            <a:fillRect/>
          </a:stretch>
        </p:blipFill>
        <p:spPr>
          <a:xfrm>
            <a:off x="6095" y="2996183"/>
            <a:ext cx="497573" cy="567689"/>
          </a:xfrm>
          <a:prstGeom prst="rect">
            <a:avLst/>
          </a:prstGeom>
        </p:spPr>
      </p:pic>
      <p:pic>
        <p:nvPicPr>
          <p:cNvPr id="22" name="bg object 22"/>
          <p:cNvPicPr/>
          <p:nvPr/>
        </p:nvPicPr>
        <p:blipFill>
          <a:blip r:embed="rId5" cstate="print"/>
          <a:stretch>
            <a:fillRect/>
          </a:stretch>
        </p:blipFill>
        <p:spPr>
          <a:xfrm>
            <a:off x="10667" y="3300983"/>
            <a:ext cx="488429" cy="567689"/>
          </a:xfrm>
          <a:prstGeom prst="rect">
            <a:avLst/>
          </a:prstGeom>
        </p:spPr>
      </p:pic>
      <p:pic>
        <p:nvPicPr>
          <p:cNvPr id="23" name="bg object 23"/>
          <p:cNvPicPr/>
          <p:nvPr/>
        </p:nvPicPr>
        <p:blipFill>
          <a:blip r:embed="rId6" cstate="print"/>
          <a:stretch>
            <a:fillRect/>
          </a:stretch>
        </p:blipFill>
        <p:spPr>
          <a:xfrm>
            <a:off x="0" y="3605783"/>
            <a:ext cx="529590" cy="567689"/>
          </a:xfrm>
          <a:prstGeom prst="rect">
            <a:avLst/>
          </a:prstGeom>
        </p:spPr>
      </p:pic>
      <p:pic>
        <p:nvPicPr>
          <p:cNvPr id="24" name="bg object 24"/>
          <p:cNvPicPr/>
          <p:nvPr/>
        </p:nvPicPr>
        <p:blipFill>
          <a:blip r:embed="rId7" cstate="print"/>
          <a:stretch>
            <a:fillRect/>
          </a:stretch>
        </p:blipFill>
        <p:spPr>
          <a:xfrm>
            <a:off x="0" y="3910583"/>
            <a:ext cx="514350" cy="567689"/>
          </a:xfrm>
          <a:prstGeom prst="rect">
            <a:avLst/>
          </a:prstGeom>
        </p:spPr>
      </p:pic>
      <p:pic>
        <p:nvPicPr>
          <p:cNvPr id="25" name="bg object 25"/>
          <p:cNvPicPr/>
          <p:nvPr/>
        </p:nvPicPr>
        <p:blipFill>
          <a:blip r:embed="rId4" cstate="print"/>
          <a:stretch>
            <a:fillRect/>
          </a:stretch>
        </p:blipFill>
        <p:spPr>
          <a:xfrm>
            <a:off x="6095" y="4215383"/>
            <a:ext cx="497573" cy="567689"/>
          </a:xfrm>
          <a:prstGeom prst="rect">
            <a:avLst/>
          </a:prstGeom>
        </p:spPr>
      </p:pic>
      <p:sp>
        <p:nvSpPr>
          <p:cNvPr id="2" name="Holder 2"/>
          <p:cNvSpPr>
            <a:spLocks noGrp="1"/>
          </p:cNvSpPr>
          <p:nvPr>
            <p:ph type="title"/>
          </p:nvPr>
        </p:nvSpPr>
        <p:spPr/>
        <p:txBody>
          <a:bodyPr lIns="0" tIns="0" rIns="0" bIns="0"/>
          <a:lstStyle>
            <a:lvl1pPr>
              <a:defRPr sz="36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2/20/2025</a:t>
            </a:fld>
            <a:endParaRPr lang="en-US"/>
          </a:p>
        </p:txBody>
      </p:sp>
      <p:sp>
        <p:nvSpPr>
          <p:cNvPr id="7" name="Holder 7"/>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6636364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80618396"/>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0395055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8437939"/>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29117673"/>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92496546"/>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829380057"/>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103144762"/>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6965081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4225196242"/>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2/20/2025</a:t>
            </a:fld>
            <a:endParaRPr lang="en-US"/>
          </a:p>
        </p:txBody>
      </p:sp>
      <p:sp>
        <p:nvSpPr>
          <p:cNvPr id="5" name="Holder 5"/>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16690784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68909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275975058"/>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533919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6045435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3183033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0707357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35985512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287119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30301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2/20/2025</a:t>
            </a:fld>
            <a:endParaRPr lang="en-US"/>
          </a:p>
        </p:txBody>
      </p:sp>
      <p:sp>
        <p:nvSpPr>
          <p:cNvPr id="4" name="Holder 4"/>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1718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01774133"/>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48292857"/>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8937498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F71C6-13AC-5A47-9D38-B9E958EFF1EA}"/>
              </a:ext>
            </a:extLst>
          </p:cNvPr>
          <p:cNvPicPr>
            <a:picLocks noChangeAspect="1"/>
          </p:cNvPicPr>
          <p:nvPr userDrawn="1"/>
        </p:nvPicPr>
        <p:blipFill>
          <a:blip r:embed="rId2"/>
          <a:srcRect l="11111" t="11111"/>
          <a:stretch/>
        </p:blipFill>
        <p:spPr>
          <a:xfrm>
            <a:off x="0" y="0"/>
            <a:ext cx="12192000" cy="6858000"/>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D95777D2-15C3-6C40-94AA-AD74C4AFABD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836F14EB-62A9-5442-B8B7-15F4F9D4C825}"/>
              </a:ext>
            </a:extLst>
          </p:cNvPr>
          <p:cNvSpPr>
            <a:spLocks noGrp="1"/>
          </p:cNvSpPr>
          <p:nvPr>
            <p:ph type="body" sz="quarter" idx="12" hasCustomPrompt="1"/>
          </p:nvPr>
        </p:nvSpPr>
        <p:spPr>
          <a:xfrm>
            <a:off x="4517829" y="5129893"/>
            <a:ext cx="7422845" cy="1106601"/>
          </a:xfrm>
          <a:prstGeom prst="rect">
            <a:avLst/>
          </a:prstGeom>
        </p:spPr>
        <p:txBody>
          <a:bodyPr/>
          <a:lstStyle>
            <a:lvl1pPr marL="0" indent="0" algn="r">
              <a:buNone/>
              <a:defRPr lang="en-US" sz="8000" b="1" kern="1200" dirty="0" smtClean="0">
                <a:solidFill>
                  <a:schemeClr val="tx1"/>
                </a:solidFill>
                <a:latin typeface="+mj-lt"/>
                <a:ea typeface="+mj-ea"/>
                <a:cs typeface="+mj-cs"/>
              </a:defRPr>
            </a:lvl1pPr>
          </a:lstStyle>
          <a:p>
            <a:pPr lvl="0"/>
            <a:r>
              <a:rPr lang="en-US"/>
              <a:t>01 Divider</a:t>
            </a:r>
          </a:p>
        </p:txBody>
      </p:sp>
      <p:sp>
        <p:nvSpPr>
          <p:cNvPr id="13" name="Text Placeholder 15">
            <a:extLst>
              <a:ext uri="{FF2B5EF4-FFF2-40B4-BE49-F238E27FC236}">
                <a16:creationId xmlns:a16="http://schemas.microsoft.com/office/drawing/2014/main" id="{A284675C-EF18-4B41-B585-1170B79FD03F}"/>
              </a:ext>
            </a:extLst>
          </p:cNvPr>
          <p:cNvSpPr>
            <a:spLocks noGrp="1"/>
          </p:cNvSpPr>
          <p:nvPr>
            <p:ph type="body" sz="quarter" idx="13" hasCustomPrompt="1"/>
          </p:nvPr>
        </p:nvSpPr>
        <p:spPr>
          <a:xfrm>
            <a:off x="7462590" y="6305550"/>
            <a:ext cx="4418260" cy="288925"/>
          </a:xfrm>
          <a:prstGeom prst="rect">
            <a:avLst/>
          </a:prstGeom>
        </p:spPr>
        <p:txBody>
          <a:bodyPr vert="horz" lIns="0" tIns="0" rIns="0" bIns="0" rtlCol="0">
            <a:noAutofit/>
          </a:bodyPr>
          <a:lstStyle>
            <a:lvl1pPr marL="0" indent="0" algn="r">
              <a:lnSpc>
                <a:spcPct val="90000"/>
              </a:lnSpc>
              <a:buNone/>
              <a:defRPr lang="en-US" sz="2200" b="0" i="0" spc="0" dirty="0" smtClean="0">
                <a:solidFill>
                  <a:schemeClr val="tx1"/>
                </a:solidFill>
                <a:latin typeface="Graphik" panose="020B0503030202060203" pitchFamily="34" charset="77"/>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Lorem ipsum </a:t>
            </a:r>
            <a:r>
              <a:rPr lang="en-GB" err="1"/>
              <a:t>dolor</a:t>
            </a:r>
            <a:r>
              <a:rPr lang="en-GB"/>
              <a:t> sit </a:t>
            </a:r>
            <a:r>
              <a:rPr lang="en-GB" err="1"/>
              <a:t>amet</a:t>
            </a:r>
            <a:endParaRPr lang="en-US"/>
          </a:p>
        </p:txBody>
      </p:sp>
    </p:spTree>
    <p:extLst>
      <p:ext uri="{BB962C8B-B14F-4D97-AF65-F5344CB8AC3E}">
        <p14:creationId xmlns:p14="http://schemas.microsoft.com/office/powerpoint/2010/main" val="23449342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F71C6-13AC-5A47-9D38-B9E958EFF1EA}"/>
              </a:ext>
            </a:extLst>
          </p:cNvPr>
          <p:cNvPicPr>
            <a:picLocks noChangeAspect="1"/>
          </p:cNvPicPr>
          <p:nvPr userDrawn="1"/>
        </p:nvPicPr>
        <p:blipFill>
          <a:blip r:embed="rId2"/>
          <a:srcRect/>
          <a:stretch/>
        </p:blipFill>
        <p:spPr>
          <a:xfrm flipH="1">
            <a:off x="0" y="2808"/>
            <a:ext cx="12192000" cy="6852383"/>
          </a:xfrm>
          <a:prstGeom prst="rect">
            <a:avLst/>
          </a:prstGeom>
        </p:spPr>
      </p:pic>
      <p:sp>
        <p:nvSpPr>
          <p:cNvPr id="9" name="Text Placeholder 8">
            <a:extLst>
              <a:ext uri="{FF2B5EF4-FFF2-40B4-BE49-F238E27FC236}">
                <a16:creationId xmlns:a16="http://schemas.microsoft.com/office/drawing/2014/main" id="{836F14EB-62A9-5442-B8B7-15F4F9D4C825}"/>
              </a:ext>
            </a:extLst>
          </p:cNvPr>
          <p:cNvSpPr>
            <a:spLocks noGrp="1"/>
          </p:cNvSpPr>
          <p:nvPr>
            <p:ph type="body" sz="quarter" idx="12" hasCustomPrompt="1"/>
          </p:nvPr>
        </p:nvSpPr>
        <p:spPr>
          <a:xfrm>
            <a:off x="967875" y="5129893"/>
            <a:ext cx="10972800" cy="1106601"/>
          </a:xfrm>
          <a:prstGeom prst="rect">
            <a:avLst/>
          </a:prstGeom>
        </p:spPr>
        <p:txBody>
          <a:bodyPr/>
          <a:lstStyle>
            <a:lvl1pPr marL="0" indent="0" algn="r">
              <a:buNone/>
              <a:defRPr lang="en-US" sz="8000" b="1" kern="1200" dirty="0" smtClean="0">
                <a:solidFill>
                  <a:schemeClr val="tx1"/>
                </a:solidFill>
                <a:latin typeface="+mj-lt"/>
                <a:ea typeface="+mj-ea"/>
                <a:cs typeface="+mj-cs"/>
              </a:defRPr>
            </a:lvl1pPr>
          </a:lstStyle>
          <a:p>
            <a:pPr lvl="0"/>
            <a:r>
              <a:rPr lang="en-US"/>
              <a:t>02 Divider</a:t>
            </a:r>
          </a:p>
        </p:txBody>
      </p:sp>
      <p:pic>
        <p:nvPicPr>
          <p:cNvPr id="5" name="Picture 4" descr="Shape&#10;&#10;Description automatically generated with low confidence">
            <a:extLst>
              <a:ext uri="{FF2B5EF4-FFF2-40B4-BE49-F238E27FC236}">
                <a16:creationId xmlns:a16="http://schemas.microsoft.com/office/drawing/2014/main" id="{D95777D2-15C3-6C40-94AA-AD74C4AFABD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ext Placeholder 15">
            <a:extLst>
              <a:ext uri="{FF2B5EF4-FFF2-40B4-BE49-F238E27FC236}">
                <a16:creationId xmlns:a16="http://schemas.microsoft.com/office/drawing/2014/main" id="{A284675C-EF18-4B41-B585-1170B79FD03F}"/>
              </a:ext>
            </a:extLst>
          </p:cNvPr>
          <p:cNvSpPr>
            <a:spLocks noGrp="1"/>
          </p:cNvSpPr>
          <p:nvPr>
            <p:ph type="body" sz="quarter" idx="13" hasCustomPrompt="1"/>
          </p:nvPr>
        </p:nvSpPr>
        <p:spPr>
          <a:xfrm>
            <a:off x="7950200" y="6305550"/>
            <a:ext cx="3930650" cy="288925"/>
          </a:xfrm>
          <a:prstGeom prst="rect">
            <a:avLst/>
          </a:prstGeom>
        </p:spPr>
        <p:txBody>
          <a:bodyPr vert="horz" lIns="0" tIns="0" rIns="0" bIns="0" rtlCol="0">
            <a:noAutofit/>
          </a:bodyPr>
          <a:lstStyle>
            <a:lvl1pPr marL="0" indent="0" algn="r">
              <a:lnSpc>
                <a:spcPct val="90000"/>
              </a:lnSpc>
              <a:buNone/>
              <a:defRPr lang="en-US" sz="2200" b="0" i="0" spc="0" dirty="0" smtClean="0">
                <a:solidFill>
                  <a:schemeClr val="tx1"/>
                </a:solidFill>
                <a:latin typeface="Graphik" panose="020B0503030202060203" pitchFamily="34" charset="77"/>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Lorem ipsum </a:t>
            </a:r>
            <a:r>
              <a:rPr lang="en-GB" err="1"/>
              <a:t>dolor</a:t>
            </a:r>
            <a:r>
              <a:rPr lang="en-GB"/>
              <a:t> sit </a:t>
            </a:r>
            <a:r>
              <a:rPr lang="en-GB" err="1"/>
              <a:t>amet</a:t>
            </a:r>
            <a:endParaRPr lang="en-US"/>
          </a:p>
        </p:txBody>
      </p:sp>
    </p:spTree>
    <p:extLst>
      <p:ext uri="{BB962C8B-B14F-4D97-AF65-F5344CB8AC3E}">
        <p14:creationId xmlns:p14="http://schemas.microsoft.com/office/powerpoint/2010/main" val="4144595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Bas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82372E-BED6-8614-EBB9-7E942C7DBA2A}"/>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a:ext>
            </a:extLst>
          </a:blip>
          <a:srcRect l="2446" r="8564"/>
          <a:stretch/>
        </p:blipFill>
        <p:spPr>
          <a:xfrm flipH="1">
            <a:off x="-1" y="2133"/>
            <a:ext cx="10845455" cy="6855320"/>
          </a:xfrm>
          <a:prstGeom prst="rect">
            <a:avLst/>
          </a:prstGeom>
        </p:spPr>
      </p:pic>
      <p:sp>
        <p:nvSpPr>
          <p:cNvPr id="7" name="Rectangle 6">
            <a:extLst>
              <a:ext uri="{FF2B5EF4-FFF2-40B4-BE49-F238E27FC236}">
                <a16:creationId xmlns:a16="http://schemas.microsoft.com/office/drawing/2014/main" id="{C201066F-F01E-A0B3-9DD9-F0E4F77F4435}"/>
              </a:ext>
            </a:extLst>
          </p:cNvPr>
          <p:cNvSpPr/>
          <p:nvPr userDrawn="1"/>
        </p:nvSpPr>
        <p:spPr>
          <a:xfrm>
            <a:off x="0" y="0"/>
            <a:ext cx="12192000" cy="6855320"/>
          </a:xfrm>
          <a:prstGeom prst="rect">
            <a:avLst/>
          </a:prstGeom>
          <a:gradFill>
            <a:gsLst>
              <a:gs pos="19000">
                <a:schemeClr val="bg1">
                  <a:alpha val="0"/>
                </a:schemeClr>
              </a:gs>
              <a:gs pos="99000">
                <a:schemeClr val="bg1"/>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20286E5-6BF2-F649-87C0-DFB6F1981915}"/>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3" name="Text Placeholder 4">
            <a:extLst>
              <a:ext uri="{FF2B5EF4-FFF2-40B4-BE49-F238E27FC236}">
                <a16:creationId xmlns:a16="http://schemas.microsoft.com/office/drawing/2014/main" id="{4F11766D-2EDD-D3F9-A3C7-11A5A27106CF}"/>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366362543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Basic + Border">
    <p:bg>
      <p:bgPr>
        <a:gradFill flip="none" rotWithShape="1">
          <a:gsLst>
            <a:gs pos="50000">
              <a:schemeClr val="accent4"/>
            </a:gs>
            <a:gs pos="0">
              <a:srgbClr val="FE7800"/>
            </a:gs>
            <a:gs pos="100000">
              <a:schemeClr val="accent5">
                <a:lumMod val="50000"/>
              </a:schemeClr>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CF1DF-9B7F-5DBF-AD3F-019D2F05595B}"/>
              </a:ext>
            </a:extLst>
          </p:cNvPr>
          <p:cNvSpPr/>
          <p:nvPr userDrawn="1"/>
        </p:nvSpPr>
        <p:spPr>
          <a:xfrm>
            <a:off x="133350" y="137160"/>
            <a:ext cx="11925301" cy="6583680"/>
          </a:xfrm>
          <a:prstGeom prst="rect">
            <a:avLst/>
          </a:prstGeom>
          <a:solidFill>
            <a:schemeClr val="bg1"/>
          </a:solidFill>
          <a:ln w="2857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hink-cell data - do not delete" hidden="1">
            <a:extLst>
              <a:ext uri="{FF2B5EF4-FFF2-40B4-BE49-F238E27FC236}">
                <a16:creationId xmlns:a16="http://schemas.microsoft.com/office/drawing/2014/main" id="{F0DD5C24-99EE-FB73-DCB5-08D22C915011}"/>
              </a:ext>
            </a:extLst>
          </p:cNvPr>
          <p:cNvGraphicFramePr>
            <a:graphicFrameLocks noChangeAspect="1"/>
          </p:cNvGraphicFramePr>
          <p:nvPr userDrawn="1">
            <p:custDataLst>
              <p:tags r:id="rId1"/>
            </p:custDataLst>
            <p:extLst>
              <p:ext uri="{D42A27DB-BD31-4B8C-83A1-F6EECF244321}">
                <p14:modId xmlns:p14="http://schemas.microsoft.com/office/powerpoint/2010/main" val="1745527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F0DD5C24-99EE-FB73-DCB5-08D22C9150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5" name="TextBox 4">
            <a:extLst>
              <a:ext uri="{FF2B5EF4-FFF2-40B4-BE49-F238E27FC236}">
                <a16:creationId xmlns:a16="http://schemas.microsoft.com/office/drawing/2014/main" id="{E5516005-58C3-921F-01B1-DC107F5A58BE}"/>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6" name="TextBox 5">
            <a:extLst>
              <a:ext uri="{FF2B5EF4-FFF2-40B4-BE49-F238E27FC236}">
                <a16:creationId xmlns:a16="http://schemas.microsoft.com/office/drawing/2014/main" id="{F5C765A3-3AA0-2536-6C9C-29E6102FDE6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4" name="Text Placeholder 4">
            <a:extLst>
              <a:ext uri="{FF2B5EF4-FFF2-40B4-BE49-F238E27FC236}">
                <a16:creationId xmlns:a16="http://schemas.microsoft.com/office/drawing/2014/main" id="{5E368298-636E-04BD-3BD4-0CB8AD723012}"/>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grpSp>
        <p:nvGrpSpPr>
          <p:cNvPr id="15" name="Group 14">
            <a:extLst>
              <a:ext uri="{FF2B5EF4-FFF2-40B4-BE49-F238E27FC236}">
                <a16:creationId xmlns:a16="http://schemas.microsoft.com/office/drawing/2014/main" id="{CE970A7D-A99A-909D-32E8-B3AB76A94B83}"/>
              </a:ext>
            </a:extLst>
          </p:cNvPr>
          <p:cNvGrpSpPr/>
          <p:nvPr userDrawn="1"/>
        </p:nvGrpSpPr>
        <p:grpSpPr>
          <a:xfrm>
            <a:off x="400050" y="6345484"/>
            <a:ext cx="856530" cy="225127"/>
            <a:chOff x="400050" y="6345484"/>
            <a:chExt cx="856530" cy="225127"/>
          </a:xfrm>
        </p:grpSpPr>
        <p:sp>
          <p:nvSpPr>
            <p:cNvPr id="16" name="Freeform 9">
              <a:extLst>
                <a:ext uri="{FF2B5EF4-FFF2-40B4-BE49-F238E27FC236}">
                  <a16:creationId xmlns:a16="http://schemas.microsoft.com/office/drawing/2014/main" id="{BC278635-22F7-9D6C-0E93-EF640F07A09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DA7AF517-5107-3E0D-FB93-A730F2814475}"/>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927106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Basic + Border">
    <p:bg>
      <p:bgPr>
        <a:gradFill flip="none" rotWithShape="1">
          <a:gsLst>
            <a:gs pos="50000">
              <a:schemeClr val="accent4"/>
            </a:gs>
            <a:gs pos="0">
              <a:srgbClr val="FE7800"/>
            </a:gs>
            <a:gs pos="100000">
              <a:schemeClr val="accent5">
                <a:lumMod val="50000"/>
              </a:schemeClr>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CF1DF-9B7F-5DBF-AD3F-019D2F05595B}"/>
              </a:ext>
            </a:extLst>
          </p:cNvPr>
          <p:cNvSpPr/>
          <p:nvPr userDrawn="1"/>
        </p:nvSpPr>
        <p:spPr>
          <a:xfrm>
            <a:off x="133350" y="137160"/>
            <a:ext cx="11925301" cy="6583680"/>
          </a:xfrm>
          <a:prstGeom prst="rect">
            <a:avLst/>
          </a:prstGeom>
          <a:solidFill>
            <a:schemeClr val="bg1"/>
          </a:solidFill>
          <a:ln w="2857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925DDF1-1393-B2A2-044D-22EC4F0E9A0A}"/>
              </a:ext>
            </a:extLst>
          </p:cNvPr>
          <p:cNvPicPr>
            <a:picLocks noChangeAspect="1"/>
          </p:cNvPicPr>
          <p:nvPr userDrawn="1"/>
        </p:nvPicPr>
        <p:blipFill>
          <a:blip r:embed="rId3"/>
          <a:srcRect l="25462" t="4346" b="8641"/>
          <a:stretch/>
        </p:blipFill>
        <p:spPr>
          <a:xfrm>
            <a:off x="7593496" y="3794760"/>
            <a:ext cx="4465154" cy="2926080"/>
          </a:xfrm>
          <a:prstGeom prst="rect">
            <a:avLst/>
          </a:prstGeom>
        </p:spPr>
      </p:pic>
      <p:graphicFrame>
        <p:nvGraphicFramePr>
          <p:cNvPr id="4" name="think-cell data - do not delete" hidden="1">
            <a:extLst>
              <a:ext uri="{FF2B5EF4-FFF2-40B4-BE49-F238E27FC236}">
                <a16:creationId xmlns:a16="http://schemas.microsoft.com/office/drawing/2014/main" id="{F0DD5C24-99EE-FB73-DCB5-08D22C915011}"/>
              </a:ext>
            </a:extLst>
          </p:cNvPr>
          <p:cNvGraphicFramePr>
            <a:graphicFrameLocks noChangeAspect="1"/>
          </p:cNvGraphicFramePr>
          <p:nvPr userDrawn="1">
            <p:custDataLst>
              <p:tags r:id="rId1"/>
            </p:custDataLst>
            <p:extLst>
              <p:ext uri="{D42A27DB-BD31-4B8C-83A1-F6EECF244321}">
                <p14:modId xmlns:p14="http://schemas.microsoft.com/office/powerpoint/2010/main" val="1745527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4" name="think-cell data - do not delete" hidden="1">
                        <a:extLst>
                          <a:ext uri="{FF2B5EF4-FFF2-40B4-BE49-F238E27FC236}">
                            <a16:creationId xmlns:a16="http://schemas.microsoft.com/office/drawing/2014/main" id="{F0DD5C24-99EE-FB73-DCB5-08D22C9150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5" name="TextBox 4">
            <a:extLst>
              <a:ext uri="{FF2B5EF4-FFF2-40B4-BE49-F238E27FC236}">
                <a16:creationId xmlns:a16="http://schemas.microsoft.com/office/drawing/2014/main" id="{E5516005-58C3-921F-01B1-DC107F5A58BE}"/>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b="1">
                <a:solidFill>
                  <a:schemeClr val="bg1">
                    <a:alpha val="75000"/>
                  </a:schemeClr>
                </a:solidFill>
              </a:rPr>
              <a:t>Copyright © 2025 Accenture. All rights reserved.</a:t>
            </a:r>
            <a:endParaRPr lang="en-US" b="1" noProof="0">
              <a:solidFill>
                <a:schemeClr val="bg1">
                  <a:alpha val="75000"/>
                </a:schemeClr>
              </a:solidFill>
            </a:endParaRPr>
          </a:p>
        </p:txBody>
      </p:sp>
      <p:sp>
        <p:nvSpPr>
          <p:cNvPr id="6" name="TextBox 5">
            <a:extLst>
              <a:ext uri="{FF2B5EF4-FFF2-40B4-BE49-F238E27FC236}">
                <a16:creationId xmlns:a16="http://schemas.microsoft.com/office/drawing/2014/main" id="{F5C765A3-3AA0-2536-6C9C-29E6102FDE6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b="1" smtClean="0">
                <a:solidFill>
                  <a:schemeClr val="bg1">
                    <a:alpha val="75000"/>
                  </a:schemeClr>
                </a:solidFill>
              </a:rPr>
              <a:t>‹#›</a:t>
            </a:fld>
            <a:endParaRPr lang="en-US" b="1" noProof="0">
              <a:solidFill>
                <a:schemeClr val="bg1">
                  <a:alpha val="75000"/>
                </a:schemeClr>
              </a:solidFill>
            </a:endParaRPr>
          </a:p>
        </p:txBody>
      </p:sp>
      <p:sp>
        <p:nvSpPr>
          <p:cNvPr id="14" name="Text Placeholder 4">
            <a:extLst>
              <a:ext uri="{FF2B5EF4-FFF2-40B4-BE49-F238E27FC236}">
                <a16:creationId xmlns:a16="http://schemas.microsoft.com/office/drawing/2014/main" id="{5E368298-636E-04BD-3BD4-0CB8AD723012}"/>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grpSp>
        <p:nvGrpSpPr>
          <p:cNvPr id="15" name="Group 14">
            <a:extLst>
              <a:ext uri="{FF2B5EF4-FFF2-40B4-BE49-F238E27FC236}">
                <a16:creationId xmlns:a16="http://schemas.microsoft.com/office/drawing/2014/main" id="{CE970A7D-A99A-909D-32E8-B3AB76A94B83}"/>
              </a:ext>
            </a:extLst>
          </p:cNvPr>
          <p:cNvGrpSpPr/>
          <p:nvPr userDrawn="1"/>
        </p:nvGrpSpPr>
        <p:grpSpPr>
          <a:xfrm>
            <a:off x="400050" y="6345484"/>
            <a:ext cx="856530" cy="225127"/>
            <a:chOff x="400050" y="6345484"/>
            <a:chExt cx="856530" cy="225127"/>
          </a:xfrm>
        </p:grpSpPr>
        <p:sp>
          <p:nvSpPr>
            <p:cNvPr id="16" name="Freeform 9">
              <a:extLst>
                <a:ext uri="{FF2B5EF4-FFF2-40B4-BE49-F238E27FC236}">
                  <a16:creationId xmlns:a16="http://schemas.microsoft.com/office/drawing/2014/main" id="{BC278635-22F7-9D6C-0E93-EF640F07A09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DA7AF517-5107-3E0D-FB93-A730F2814475}"/>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Rectangle 7">
            <a:extLst>
              <a:ext uri="{FF2B5EF4-FFF2-40B4-BE49-F238E27FC236}">
                <a16:creationId xmlns:a16="http://schemas.microsoft.com/office/drawing/2014/main" id="{EE144F4A-0BD1-A229-9E71-629EA718A753}"/>
              </a:ext>
            </a:extLst>
          </p:cNvPr>
          <p:cNvSpPr/>
          <p:nvPr userDrawn="1"/>
        </p:nvSpPr>
        <p:spPr>
          <a:xfrm>
            <a:off x="7323678" y="3794760"/>
            <a:ext cx="1756131" cy="2926080"/>
          </a:xfrm>
          <a:prstGeom prst="rect">
            <a:avLst/>
          </a:prstGeom>
          <a:gradFill flip="none" rotWithShape="1">
            <a:gsLst>
              <a:gs pos="66000">
                <a:schemeClr val="bg1">
                  <a:alpha val="50000"/>
                </a:schemeClr>
              </a:gs>
              <a:gs pos="3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9" name="Rectangle 8">
            <a:extLst>
              <a:ext uri="{FF2B5EF4-FFF2-40B4-BE49-F238E27FC236}">
                <a16:creationId xmlns:a16="http://schemas.microsoft.com/office/drawing/2014/main" id="{775671DE-CCBC-31FF-67A1-C0A5284805EC}"/>
              </a:ext>
            </a:extLst>
          </p:cNvPr>
          <p:cNvSpPr/>
          <p:nvPr userDrawn="1"/>
        </p:nvSpPr>
        <p:spPr>
          <a:xfrm rot="5400000">
            <a:off x="9031496" y="2074650"/>
            <a:ext cx="1756131" cy="4298178"/>
          </a:xfrm>
          <a:prstGeom prst="rect">
            <a:avLst/>
          </a:prstGeom>
          <a:gradFill flip="none" rotWithShape="1">
            <a:gsLst>
              <a:gs pos="66000">
                <a:schemeClr val="bg1">
                  <a:alpha val="50000"/>
                </a:schemeClr>
              </a:gs>
              <a:gs pos="3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2058344044"/>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Basic + Bor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441DF-9CC4-EF47-AD4E-CB7AD1A618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2" name="Title 1">
            <a:extLst>
              <a:ext uri="{FF2B5EF4-FFF2-40B4-BE49-F238E27FC236}">
                <a16:creationId xmlns:a16="http://schemas.microsoft.com/office/drawing/2014/main" id="{89A863C2-05E9-C395-E107-4FDD364366C8}"/>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3" name="Text Placeholder 4">
            <a:extLst>
              <a:ext uri="{FF2B5EF4-FFF2-40B4-BE49-F238E27FC236}">
                <a16:creationId xmlns:a16="http://schemas.microsoft.com/office/drawing/2014/main" id="{9AB8BF52-D735-11FC-ACC3-8203D997EF53}"/>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
        <p:nvSpPr>
          <p:cNvPr id="7" name="TextBox 6">
            <a:extLst>
              <a:ext uri="{FF2B5EF4-FFF2-40B4-BE49-F238E27FC236}">
                <a16:creationId xmlns:a16="http://schemas.microsoft.com/office/drawing/2014/main" id="{EAA76DEA-AC1B-CEC4-85E4-878B8BCDE537}"/>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0" name="TextBox 9">
            <a:extLst>
              <a:ext uri="{FF2B5EF4-FFF2-40B4-BE49-F238E27FC236}">
                <a16:creationId xmlns:a16="http://schemas.microsoft.com/office/drawing/2014/main" id="{64876F8F-2435-5B9B-EBF0-3A7304D5E1AF}"/>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Tree>
    <p:extLst>
      <p:ext uri="{BB962C8B-B14F-4D97-AF65-F5344CB8AC3E}">
        <p14:creationId xmlns:p14="http://schemas.microsoft.com/office/powerpoint/2010/main" val="2183066936"/>
      </p:ext>
    </p:extLst>
  </p:cSld>
  <p:clrMapOvr>
    <a:masterClrMapping/>
  </p:clrMapOvr>
  <p:extLst>
    <p:ext uri="{DCECCB84-F9BA-43D5-87BE-67443E8EF086}">
      <p15:sldGuideLst xmlns:p15="http://schemas.microsoft.com/office/powerpoint/2012/main">
        <p15:guide id="1" pos="384">
          <p15:clr>
            <a:srgbClr val="FBAE40"/>
          </p15:clr>
        </p15:guide>
        <p15:guide id="5" orient="horz" pos="1502">
          <p15:clr>
            <a:srgbClr val="FBAE40"/>
          </p15:clr>
        </p15:guide>
        <p15:guide id="6" pos="72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96217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Half / Half (righ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2" name="Rectangle 11">
            <a:extLst>
              <a:ext uri="{FF2B5EF4-FFF2-40B4-BE49-F238E27FC236}">
                <a16:creationId xmlns:a16="http://schemas.microsoft.com/office/drawing/2014/main" id="{33C6BC93-381C-9842-9FD9-71C4FFE49B7E}"/>
              </a:ext>
            </a:extLst>
          </p:cNvPr>
          <p:cNvSpPr/>
          <p:nvPr userDrawn="1"/>
        </p:nvSpPr>
        <p:spPr>
          <a:xfrm>
            <a:off x="7141580" y="1538466"/>
            <a:ext cx="4532969" cy="4353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9D1DA-B3F7-C70E-6B2B-37C47420753A}"/>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C5733825-A7F7-E27A-1AD1-5820DDD5C11F}"/>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
        <p:nvSpPr>
          <p:cNvPr id="10" name="TextBox 9">
            <a:extLst>
              <a:ext uri="{FF2B5EF4-FFF2-40B4-BE49-F238E27FC236}">
                <a16:creationId xmlns:a16="http://schemas.microsoft.com/office/drawing/2014/main" id="{19C37BAF-985D-489F-85B7-0CC94438E518}"/>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1E256794-3782-B641-C441-221D7D4054BD}"/>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Tree>
    <p:extLst>
      <p:ext uri="{BB962C8B-B14F-4D97-AF65-F5344CB8AC3E}">
        <p14:creationId xmlns:p14="http://schemas.microsoft.com/office/powerpoint/2010/main" val="2637438263"/>
      </p:ext>
    </p:extLst>
  </p:cSld>
  <p:clrMapOvr>
    <a:masterClrMapping/>
  </p:clrMapOvr>
  <p:extLst>
    <p:ext uri="{DCECCB84-F9BA-43D5-87BE-67443E8EF086}">
      <p15:sldGuideLst xmlns:p15="http://schemas.microsoft.com/office/powerpoint/2012/main">
        <p15:guide id="1" pos="4180">
          <p15:clr>
            <a:srgbClr val="FBAE40"/>
          </p15:clr>
        </p15:guide>
        <p15:guide id="2" pos="483">
          <p15:clr>
            <a:srgbClr val="FBAE40"/>
          </p15:clr>
        </p15:guide>
        <p15:guide id="3" pos="4520">
          <p15:clr>
            <a:srgbClr val="FBAE40"/>
          </p15:clr>
        </p15:guide>
        <p15:guide id="4" orient="horz" pos="1117">
          <p15:clr>
            <a:srgbClr val="FBAE40"/>
          </p15:clr>
        </p15:guide>
        <p15:guide id="5" orient="horz" pos="354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Long Headline and 1 Column">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4" name="Slide Number Placeholder 9">
            <a:extLst>
              <a:ext uri="{FF2B5EF4-FFF2-40B4-BE49-F238E27FC236}">
                <a16:creationId xmlns:a16="http://schemas.microsoft.com/office/drawing/2014/main" id="{E2A9907F-1EFF-ED4E-AAB2-EE3FDFAC6F3B}"/>
              </a:ext>
            </a:extLst>
          </p:cNvPr>
          <p:cNvSpPr txBox="1">
            <a:spLocks/>
          </p:cNvSpPr>
          <p:nvPr userDrawn="1"/>
        </p:nvSpPr>
        <p:spPr>
          <a:xfrm>
            <a:off x="11038640" y="6108346"/>
            <a:ext cx="385711" cy="206375"/>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tx1">
                    <a:lumMod val="50000"/>
                    <a:lumOff val="50000"/>
                  </a:schemeClr>
                </a:solidFill>
              </a:rPr>
              <a:pPr/>
              <a:t>‹#›</a:t>
            </a:fld>
            <a:endParaRPr lang="en-US">
              <a:solidFill>
                <a:schemeClr val="tx1">
                  <a:lumMod val="50000"/>
                  <a:lumOff val="50000"/>
                </a:schemeClr>
              </a:solidFill>
            </a:endParaRPr>
          </a:p>
        </p:txBody>
      </p:sp>
      <p:sp>
        <p:nvSpPr>
          <p:cNvPr id="16" name="Rectangle 15">
            <a:extLst>
              <a:ext uri="{FF2B5EF4-FFF2-40B4-BE49-F238E27FC236}">
                <a16:creationId xmlns:a16="http://schemas.microsoft.com/office/drawing/2014/main" id="{8CE63947-FDAA-3E4F-9076-600EEAA75301}"/>
              </a:ext>
            </a:extLst>
          </p:cNvPr>
          <p:cNvSpPr/>
          <p:nvPr userDrawn="1"/>
        </p:nvSpPr>
        <p:spPr>
          <a:xfrm>
            <a:off x="-1" y="1379799"/>
            <a:ext cx="5567423" cy="4098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
            <a:extLst>
              <a:ext uri="{FF2B5EF4-FFF2-40B4-BE49-F238E27FC236}">
                <a16:creationId xmlns:a16="http://schemas.microsoft.com/office/drawing/2014/main" id="{4ECDDEFD-963B-E846-A022-74BCF3A4972F}"/>
              </a:ext>
            </a:extLst>
          </p:cNvPr>
          <p:cNvSpPr txBox="1">
            <a:spLocks/>
          </p:cNvSpPr>
          <p:nvPr userDrawn="1"/>
        </p:nvSpPr>
        <p:spPr>
          <a:xfrm>
            <a:off x="6930524" y="6151538"/>
            <a:ext cx="4114800" cy="123111"/>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PH">
                <a:solidFill>
                  <a:schemeClr val="tx1">
                    <a:lumMod val="50000"/>
                    <a:lumOff val="50000"/>
                  </a:schemeClr>
                </a:solidFill>
              </a:rPr>
              <a:t>Copyright © 2022 Accenture. All rights reserved.</a:t>
            </a:r>
          </a:p>
        </p:txBody>
      </p:sp>
      <p:sp>
        <p:nvSpPr>
          <p:cNvPr id="5" name="Title 1">
            <a:extLst>
              <a:ext uri="{FF2B5EF4-FFF2-40B4-BE49-F238E27FC236}">
                <a16:creationId xmlns:a16="http://schemas.microsoft.com/office/drawing/2014/main" id="{056C4672-592B-DBC3-CC0B-95ED4DA5344E}"/>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FF10AF5F-E346-EA2F-40F8-BAC9544BED5C}"/>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2383116119"/>
      </p:ext>
    </p:extLst>
  </p:cSld>
  <p:clrMapOvr>
    <a:masterClrMapping/>
  </p:clrMapOvr>
  <p:extLst>
    <p:ext uri="{DCECCB84-F9BA-43D5-87BE-67443E8EF086}">
      <p15:sldGuideLst xmlns:p15="http://schemas.microsoft.com/office/powerpoint/2012/main">
        <p15:guide id="1" pos="3795">
          <p15:clr>
            <a:srgbClr val="FBAE40"/>
          </p15:clr>
        </p15:guide>
        <p15:guide id="2" pos="46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Half / Half (righ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2" name="Rectangle 11">
            <a:extLst>
              <a:ext uri="{FF2B5EF4-FFF2-40B4-BE49-F238E27FC236}">
                <a16:creationId xmlns:a16="http://schemas.microsoft.com/office/drawing/2014/main" id="{33C6BC93-381C-9842-9FD9-71C4FFE49B7E}"/>
              </a:ext>
            </a:extLst>
          </p:cNvPr>
          <p:cNvSpPr/>
          <p:nvPr userDrawn="1"/>
        </p:nvSpPr>
        <p:spPr>
          <a:xfrm>
            <a:off x="7141580" y="1538466"/>
            <a:ext cx="5050420" cy="4353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9D1DA-B3F7-C70E-6B2B-37C47420753A}"/>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C5733825-A7F7-E27A-1AD1-5820DDD5C11F}"/>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4"/>
                </a:solidFill>
                <a:latin typeface="+mn-lt"/>
                <a:ea typeface="+mj-ea"/>
                <a:cs typeface="+mj-cs"/>
              </a:defRPr>
            </a:lvl1pPr>
          </a:lstStyle>
          <a:p>
            <a:pPr lvl="0" defTabSz="914400">
              <a:lnSpc>
                <a:spcPct val="80000"/>
              </a:lnSpc>
              <a:spcBef>
                <a:spcPct val="0"/>
              </a:spcBef>
            </a:pPr>
            <a:r>
              <a:rPr lang="en-US"/>
              <a:t>Subtitle (16pt)</a:t>
            </a:r>
          </a:p>
        </p:txBody>
      </p:sp>
      <p:sp>
        <p:nvSpPr>
          <p:cNvPr id="10" name="TextBox 9">
            <a:extLst>
              <a:ext uri="{FF2B5EF4-FFF2-40B4-BE49-F238E27FC236}">
                <a16:creationId xmlns:a16="http://schemas.microsoft.com/office/drawing/2014/main" id="{19C37BAF-985D-489F-85B7-0CC94438E518}"/>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1E256794-3782-B641-C441-221D7D4054BD}"/>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3" name="Rectangle 2">
            <a:extLst>
              <a:ext uri="{FF2B5EF4-FFF2-40B4-BE49-F238E27FC236}">
                <a16:creationId xmlns:a16="http://schemas.microsoft.com/office/drawing/2014/main" id="{AF36E543-2D17-8E95-A28E-EAEEC48D2B32}"/>
              </a:ext>
            </a:extLst>
          </p:cNvPr>
          <p:cNvSpPr/>
          <p:nvPr userDrawn="1"/>
        </p:nvSpPr>
        <p:spPr>
          <a:xfrm>
            <a:off x="6096000" y="1773237"/>
            <a:ext cx="6096000" cy="38512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2340832458"/>
      </p:ext>
    </p:extLst>
  </p:cSld>
  <p:clrMapOvr>
    <a:masterClrMapping/>
  </p:clrMapOvr>
  <p:extLst>
    <p:ext uri="{DCECCB84-F9BA-43D5-87BE-67443E8EF086}">
      <p15:sldGuideLst xmlns:p15="http://schemas.microsoft.com/office/powerpoint/2012/main">
        <p15:guide id="5" orient="horz" pos="354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Half / Half (lef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4" name="Slide Number Placeholder 9">
            <a:extLst>
              <a:ext uri="{FF2B5EF4-FFF2-40B4-BE49-F238E27FC236}">
                <a16:creationId xmlns:a16="http://schemas.microsoft.com/office/drawing/2014/main" id="{E2A9907F-1EFF-ED4E-AAB2-EE3FDFAC6F3B}"/>
              </a:ext>
            </a:extLst>
          </p:cNvPr>
          <p:cNvSpPr txBox="1">
            <a:spLocks/>
          </p:cNvSpPr>
          <p:nvPr userDrawn="1"/>
        </p:nvSpPr>
        <p:spPr>
          <a:xfrm>
            <a:off x="11038640" y="6108346"/>
            <a:ext cx="385711" cy="206375"/>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tx1">
                    <a:lumMod val="50000"/>
                    <a:lumOff val="50000"/>
                  </a:schemeClr>
                </a:solidFill>
              </a:rPr>
              <a:pPr/>
              <a:t>‹#›</a:t>
            </a:fld>
            <a:endParaRPr lang="en-US">
              <a:solidFill>
                <a:schemeClr val="tx1">
                  <a:lumMod val="50000"/>
                  <a:lumOff val="50000"/>
                </a:schemeClr>
              </a:solidFill>
            </a:endParaRPr>
          </a:p>
        </p:txBody>
      </p:sp>
      <p:sp>
        <p:nvSpPr>
          <p:cNvPr id="16" name="Rectangle 15">
            <a:extLst>
              <a:ext uri="{FF2B5EF4-FFF2-40B4-BE49-F238E27FC236}">
                <a16:creationId xmlns:a16="http://schemas.microsoft.com/office/drawing/2014/main" id="{8CE63947-FDAA-3E4F-9076-600EEAA75301}"/>
              </a:ext>
            </a:extLst>
          </p:cNvPr>
          <p:cNvSpPr/>
          <p:nvPr userDrawn="1"/>
        </p:nvSpPr>
        <p:spPr>
          <a:xfrm>
            <a:off x="-1" y="1379799"/>
            <a:ext cx="5567423" cy="4098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
            <a:extLst>
              <a:ext uri="{FF2B5EF4-FFF2-40B4-BE49-F238E27FC236}">
                <a16:creationId xmlns:a16="http://schemas.microsoft.com/office/drawing/2014/main" id="{4ECDDEFD-963B-E846-A022-74BCF3A4972F}"/>
              </a:ext>
            </a:extLst>
          </p:cNvPr>
          <p:cNvSpPr txBox="1">
            <a:spLocks/>
          </p:cNvSpPr>
          <p:nvPr userDrawn="1"/>
        </p:nvSpPr>
        <p:spPr>
          <a:xfrm>
            <a:off x="6930524" y="6151538"/>
            <a:ext cx="4114800" cy="123111"/>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PH">
                <a:solidFill>
                  <a:schemeClr val="tx1">
                    <a:lumMod val="50000"/>
                    <a:lumOff val="50000"/>
                  </a:schemeClr>
                </a:solidFill>
              </a:rPr>
              <a:t>Copyright © 2022 Accenture. All rights reserved.</a:t>
            </a:r>
          </a:p>
        </p:txBody>
      </p:sp>
      <p:sp>
        <p:nvSpPr>
          <p:cNvPr id="2" name="Rectangle 1">
            <a:extLst>
              <a:ext uri="{FF2B5EF4-FFF2-40B4-BE49-F238E27FC236}">
                <a16:creationId xmlns:a16="http://schemas.microsoft.com/office/drawing/2014/main" id="{5E51D4DF-0D37-8476-0C88-8B38FD972B31}"/>
              </a:ext>
            </a:extLst>
          </p:cNvPr>
          <p:cNvSpPr/>
          <p:nvPr userDrawn="1"/>
        </p:nvSpPr>
        <p:spPr>
          <a:xfrm>
            <a:off x="-3048" y="1504188"/>
            <a:ext cx="6035040" cy="384962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6A6BF29-606B-09B2-FEAA-82FA20F4D3A0}"/>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7C33282A-1D7F-B4A2-7C8C-5C566E69A6DC}"/>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4"/>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1784518709"/>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Salutation-GTS centere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D1A731-23F5-EC48-B535-77747E321C73}"/>
              </a:ext>
            </a:extLst>
          </p:cNvPr>
          <p:cNvPicPr>
            <a:picLocks noChangeAspect="1"/>
          </p:cNvPicPr>
          <p:nvPr userDrawn="1"/>
        </p:nvPicPr>
        <p:blipFill>
          <a:blip r:embed="rId2">
            <a:alphaModFix/>
          </a:blip>
          <a:srcRect/>
          <a:stretch/>
        </p:blipFill>
        <p:spPr>
          <a:xfrm>
            <a:off x="6096" y="0"/>
            <a:ext cx="12179808" cy="6858000"/>
          </a:xfrm>
          <a:prstGeom prst="rect">
            <a:avLst/>
          </a:prstGeom>
        </p:spPr>
      </p:pic>
      <p:pic>
        <p:nvPicPr>
          <p:cNvPr id="11" name="Picture 10">
            <a:extLst>
              <a:ext uri="{FF2B5EF4-FFF2-40B4-BE49-F238E27FC236}">
                <a16:creationId xmlns:a16="http://schemas.microsoft.com/office/drawing/2014/main" id="{FE73209D-E2BB-6B47-B7D3-7988A535DEFB}"/>
              </a:ext>
            </a:extLst>
          </p:cNvPr>
          <p:cNvPicPr>
            <a:picLocks noChangeAspect="1"/>
          </p:cNvPicPr>
          <p:nvPr userDrawn="1"/>
        </p:nvPicPr>
        <p:blipFill>
          <a:blip r:embed="rId3"/>
          <a:stretch>
            <a:fillRect/>
          </a:stretch>
        </p:blipFill>
        <p:spPr>
          <a:xfrm>
            <a:off x="0" y="0"/>
            <a:ext cx="12192000" cy="6857999"/>
          </a:xfrm>
          <a:prstGeom prst="rect">
            <a:avLst/>
          </a:prstGeom>
        </p:spPr>
      </p:pic>
      <p:sp>
        <p:nvSpPr>
          <p:cNvPr id="5" name="Title 1">
            <a:extLst>
              <a:ext uri="{FF2B5EF4-FFF2-40B4-BE49-F238E27FC236}">
                <a16:creationId xmlns:a16="http://schemas.microsoft.com/office/drawing/2014/main" id="{70004483-A7E4-7047-B6F1-3E37D2778CDD}"/>
              </a:ext>
            </a:extLst>
          </p:cNvPr>
          <p:cNvSpPr>
            <a:spLocks noGrp="1"/>
          </p:cNvSpPr>
          <p:nvPr>
            <p:ph type="title" hasCustomPrompt="1"/>
          </p:nvPr>
        </p:nvSpPr>
        <p:spPr>
          <a:xfrm>
            <a:off x="311801" y="2328159"/>
            <a:ext cx="7040753" cy="2221454"/>
          </a:xfrm>
          <a:prstGeom prst="rect">
            <a:avLst/>
          </a:prstGeom>
        </p:spPr>
        <p:txBody>
          <a:bodyPr anchor="ctr"/>
          <a:lstStyle>
            <a:lvl1pPr algn="l">
              <a:defRPr sz="7200">
                <a:solidFill>
                  <a:schemeClr val="tx1"/>
                </a:solidFill>
              </a:defRPr>
            </a:lvl1pPr>
          </a:lstStyle>
          <a:p>
            <a:r>
              <a:rPr lang="en-GB"/>
              <a:t>Insert Title 72pt</a:t>
            </a:r>
            <a:endParaRPr lang="en-US"/>
          </a:p>
        </p:txBody>
      </p:sp>
      <p:pic>
        <p:nvPicPr>
          <p:cNvPr id="6" name="Picture 5" descr="A black and white logo&#10;&#10;Description automatically generated with low confidence">
            <a:extLst>
              <a:ext uri="{FF2B5EF4-FFF2-40B4-BE49-F238E27FC236}">
                <a16:creationId xmlns:a16="http://schemas.microsoft.com/office/drawing/2014/main" id="{8838CBB3-8C9F-9541-8B3B-46D50AE885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377" y="763649"/>
            <a:ext cx="1272358" cy="336046"/>
          </a:xfrm>
          <a:prstGeom prst="rect">
            <a:avLst/>
          </a:prstGeom>
        </p:spPr>
      </p:pic>
      <p:sp>
        <p:nvSpPr>
          <p:cNvPr id="8" name="Text Placeholder 15">
            <a:extLst>
              <a:ext uri="{FF2B5EF4-FFF2-40B4-BE49-F238E27FC236}">
                <a16:creationId xmlns:a16="http://schemas.microsoft.com/office/drawing/2014/main" id="{EA723B6C-27E3-F84C-8774-30A023D354B8}"/>
              </a:ext>
            </a:extLst>
          </p:cNvPr>
          <p:cNvSpPr>
            <a:spLocks noGrp="1"/>
          </p:cNvSpPr>
          <p:nvPr>
            <p:ph type="body" sz="quarter" idx="13" hasCustomPrompt="1"/>
          </p:nvPr>
        </p:nvSpPr>
        <p:spPr>
          <a:xfrm>
            <a:off x="381001" y="4354793"/>
            <a:ext cx="4049920" cy="682245"/>
          </a:xfrm>
          <a:prstGeom prst="rect">
            <a:avLst/>
          </a:prstGeom>
        </p:spPr>
        <p:txBody>
          <a:bodyPr vert="horz" lIns="0" tIns="0" rIns="0" bIns="0" rtlCol="0">
            <a:noAutofit/>
          </a:bodyPr>
          <a:lstStyle>
            <a:lvl1pPr marL="0" indent="0" algn="l">
              <a:lnSpc>
                <a:spcPct val="90000"/>
              </a:lnSpc>
              <a:buNone/>
              <a:defRPr lang="en-US" sz="2000" b="0" i="0" kern="1200" spc="0" dirty="0">
                <a:solidFill>
                  <a:schemeClr val="tx1"/>
                </a:solidFill>
                <a:latin typeface="Graphik" panose="020B0503030202060203" pitchFamily="34" charset="77"/>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a:t>
            </a:r>
            <a:r>
              <a:rPr lang="en-GB" err="1"/>
              <a:t>Graphik</a:t>
            </a:r>
            <a:r>
              <a:rPr lang="en-GB"/>
              <a:t> </a:t>
            </a:r>
            <a:r>
              <a:rPr lang="en-GB" err="1"/>
              <a:t>Rg</a:t>
            </a:r>
            <a:r>
              <a:rPr lang="en-GB"/>
              <a:t> 24pt</a:t>
            </a:r>
            <a:endParaRPr lang="en-US"/>
          </a:p>
        </p:txBody>
      </p:sp>
      <p:sp>
        <p:nvSpPr>
          <p:cNvPr id="9" name="Text Placeholder 16">
            <a:extLst>
              <a:ext uri="{FF2B5EF4-FFF2-40B4-BE49-F238E27FC236}">
                <a16:creationId xmlns:a16="http://schemas.microsoft.com/office/drawing/2014/main" id="{D28BAC3D-C984-7345-AD0B-58BB74CD840B}"/>
              </a:ext>
            </a:extLst>
          </p:cNvPr>
          <p:cNvSpPr>
            <a:spLocks noGrp="1"/>
          </p:cNvSpPr>
          <p:nvPr>
            <p:ph type="body" sz="quarter" idx="12" hasCustomPrompt="1"/>
          </p:nvPr>
        </p:nvSpPr>
        <p:spPr>
          <a:xfrm>
            <a:off x="809462" y="5924633"/>
            <a:ext cx="3102015" cy="230585"/>
          </a:xfrm>
          <a:prstGeom prst="rect">
            <a:avLst/>
          </a:prstGeom>
        </p:spPr>
        <p:txBody>
          <a:bodyPr/>
          <a:lstStyle>
            <a:lvl1pPr marL="0" indent="0" algn="l" defTabSz="914400" rtl="0" eaLnBrk="1" latinLnBrk="0" hangingPunct="1">
              <a:spcAft>
                <a:spcPts val="0"/>
              </a:spcAft>
              <a:buNone/>
              <a:defRPr lang="en-US" sz="1400" dirty="0">
                <a:solidFill>
                  <a:schemeClr val="tx1"/>
                </a:solidFill>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Lorem ipsum dolor sit </a:t>
            </a:r>
            <a:r>
              <a:rPr lang="en-US" err="1"/>
              <a:t>amet</a:t>
            </a:r>
            <a:r>
              <a:rPr lang="en-US"/>
              <a:t> 14pt</a:t>
            </a:r>
          </a:p>
        </p:txBody>
      </p:sp>
    </p:spTree>
    <p:extLst>
      <p:ext uri="{BB962C8B-B14F-4D97-AF65-F5344CB8AC3E}">
        <p14:creationId xmlns:p14="http://schemas.microsoft.com/office/powerpoint/2010/main" val="9269369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F71C6-13AC-5A47-9D38-B9E958EFF1EA}"/>
              </a:ext>
            </a:extLst>
          </p:cNvPr>
          <p:cNvPicPr>
            <a:picLocks noChangeAspect="1"/>
          </p:cNvPicPr>
          <p:nvPr userDrawn="1"/>
        </p:nvPicPr>
        <p:blipFill>
          <a:blip r:embed="rId2"/>
          <a:srcRect l="11111" t="11111"/>
          <a:stretch/>
        </p:blipFill>
        <p:spPr>
          <a:xfrm>
            <a:off x="0" y="0"/>
            <a:ext cx="12192000" cy="6858000"/>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D95777D2-15C3-6C40-94AA-AD74C4AFABD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836F14EB-62A9-5442-B8B7-15F4F9D4C825}"/>
              </a:ext>
            </a:extLst>
          </p:cNvPr>
          <p:cNvSpPr>
            <a:spLocks noGrp="1"/>
          </p:cNvSpPr>
          <p:nvPr>
            <p:ph type="body" sz="quarter" idx="12" hasCustomPrompt="1"/>
          </p:nvPr>
        </p:nvSpPr>
        <p:spPr>
          <a:xfrm>
            <a:off x="4517829" y="5129893"/>
            <a:ext cx="7422845" cy="1106601"/>
          </a:xfrm>
          <a:prstGeom prst="rect">
            <a:avLst/>
          </a:prstGeom>
        </p:spPr>
        <p:txBody>
          <a:bodyPr/>
          <a:lstStyle>
            <a:lvl1pPr marL="0" indent="0" algn="r">
              <a:buNone/>
              <a:defRPr lang="en-US" sz="8000" b="1" kern="1200" dirty="0" smtClean="0">
                <a:solidFill>
                  <a:schemeClr val="tx1"/>
                </a:solidFill>
                <a:latin typeface="+mj-lt"/>
                <a:ea typeface="+mj-ea"/>
                <a:cs typeface="+mj-cs"/>
              </a:defRPr>
            </a:lvl1pPr>
          </a:lstStyle>
          <a:p>
            <a:pPr lvl="0"/>
            <a:r>
              <a:rPr lang="en-US"/>
              <a:t>01 Divider</a:t>
            </a:r>
          </a:p>
        </p:txBody>
      </p:sp>
      <p:sp>
        <p:nvSpPr>
          <p:cNvPr id="13" name="Text Placeholder 15">
            <a:extLst>
              <a:ext uri="{FF2B5EF4-FFF2-40B4-BE49-F238E27FC236}">
                <a16:creationId xmlns:a16="http://schemas.microsoft.com/office/drawing/2014/main" id="{A284675C-EF18-4B41-B585-1170B79FD03F}"/>
              </a:ext>
            </a:extLst>
          </p:cNvPr>
          <p:cNvSpPr>
            <a:spLocks noGrp="1"/>
          </p:cNvSpPr>
          <p:nvPr>
            <p:ph type="body" sz="quarter" idx="13" hasCustomPrompt="1"/>
          </p:nvPr>
        </p:nvSpPr>
        <p:spPr>
          <a:xfrm>
            <a:off x="7462590" y="6305550"/>
            <a:ext cx="4418260" cy="288925"/>
          </a:xfrm>
          <a:prstGeom prst="rect">
            <a:avLst/>
          </a:prstGeom>
        </p:spPr>
        <p:txBody>
          <a:bodyPr vert="horz" lIns="0" tIns="0" rIns="0" bIns="0" rtlCol="0">
            <a:noAutofit/>
          </a:bodyPr>
          <a:lstStyle>
            <a:lvl1pPr marL="0" indent="0" algn="r">
              <a:lnSpc>
                <a:spcPct val="90000"/>
              </a:lnSpc>
              <a:buNone/>
              <a:defRPr lang="en-US" sz="2200" b="0" i="0" spc="0" dirty="0" smtClean="0">
                <a:solidFill>
                  <a:schemeClr val="tx1"/>
                </a:solidFill>
                <a:latin typeface="Graphik" panose="020B0503030202060203" pitchFamily="34" charset="77"/>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Lorem ipsum </a:t>
            </a:r>
            <a:r>
              <a:rPr lang="en-GB" err="1"/>
              <a:t>dolor</a:t>
            </a:r>
            <a:r>
              <a:rPr lang="en-GB"/>
              <a:t> sit </a:t>
            </a:r>
            <a:r>
              <a:rPr lang="en-GB" err="1"/>
              <a:t>amet</a:t>
            </a:r>
            <a:endParaRPr lang="en-US"/>
          </a:p>
        </p:txBody>
      </p:sp>
    </p:spTree>
    <p:extLst>
      <p:ext uri="{BB962C8B-B14F-4D97-AF65-F5344CB8AC3E}">
        <p14:creationId xmlns:p14="http://schemas.microsoft.com/office/powerpoint/2010/main" val="202609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F71C6-13AC-5A47-9D38-B9E958EFF1EA}"/>
              </a:ext>
            </a:extLst>
          </p:cNvPr>
          <p:cNvPicPr>
            <a:picLocks noChangeAspect="1"/>
          </p:cNvPicPr>
          <p:nvPr userDrawn="1"/>
        </p:nvPicPr>
        <p:blipFill>
          <a:blip r:embed="rId2"/>
          <a:srcRect/>
          <a:stretch/>
        </p:blipFill>
        <p:spPr>
          <a:xfrm flipH="1">
            <a:off x="0" y="2808"/>
            <a:ext cx="12192000" cy="6852383"/>
          </a:xfrm>
          <a:prstGeom prst="rect">
            <a:avLst/>
          </a:prstGeom>
        </p:spPr>
      </p:pic>
      <p:sp>
        <p:nvSpPr>
          <p:cNvPr id="9" name="Text Placeholder 8">
            <a:extLst>
              <a:ext uri="{FF2B5EF4-FFF2-40B4-BE49-F238E27FC236}">
                <a16:creationId xmlns:a16="http://schemas.microsoft.com/office/drawing/2014/main" id="{836F14EB-62A9-5442-B8B7-15F4F9D4C825}"/>
              </a:ext>
            </a:extLst>
          </p:cNvPr>
          <p:cNvSpPr>
            <a:spLocks noGrp="1"/>
          </p:cNvSpPr>
          <p:nvPr>
            <p:ph type="body" sz="quarter" idx="12" hasCustomPrompt="1"/>
          </p:nvPr>
        </p:nvSpPr>
        <p:spPr>
          <a:xfrm>
            <a:off x="967875" y="5129893"/>
            <a:ext cx="10972800" cy="1106601"/>
          </a:xfrm>
          <a:prstGeom prst="rect">
            <a:avLst/>
          </a:prstGeom>
        </p:spPr>
        <p:txBody>
          <a:bodyPr/>
          <a:lstStyle>
            <a:lvl1pPr marL="0" indent="0" algn="r">
              <a:buNone/>
              <a:defRPr lang="en-US" sz="8000" b="1" kern="1200" dirty="0" smtClean="0">
                <a:solidFill>
                  <a:schemeClr val="tx1"/>
                </a:solidFill>
                <a:latin typeface="+mj-lt"/>
                <a:ea typeface="+mj-ea"/>
                <a:cs typeface="+mj-cs"/>
              </a:defRPr>
            </a:lvl1pPr>
          </a:lstStyle>
          <a:p>
            <a:pPr lvl="0"/>
            <a:r>
              <a:rPr lang="en-US"/>
              <a:t>02 Divider</a:t>
            </a:r>
          </a:p>
        </p:txBody>
      </p:sp>
      <p:pic>
        <p:nvPicPr>
          <p:cNvPr id="5" name="Picture 4" descr="Shape&#10;&#10;Description automatically generated with low confidence">
            <a:extLst>
              <a:ext uri="{FF2B5EF4-FFF2-40B4-BE49-F238E27FC236}">
                <a16:creationId xmlns:a16="http://schemas.microsoft.com/office/drawing/2014/main" id="{D95777D2-15C3-6C40-94AA-AD74C4AFABD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ext Placeholder 15">
            <a:extLst>
              <a:ext uri="{FF2B5EF4-FFF2-40B4-BE49-F238E27FC236}">
                <a16:creationId xmlns:a16="http://schemas.microsoft.com/office/drawing/2014/main" id="{A284675C-EF18-4B41-B585-1170B79FD03F}"/>
              </a:ext>
            </a:extLst>
          </p:cNvPr>
          <p:cNvSpPr>
            <a:spLocks noGrp="1"/>
          </p:cNvSpPr>
          <p:nvPr>
            <p:ph type="body" sz="quarter" idx="13" hasCustomPrompt="1"/>
          </p:nvPr>
        </p:nvSpPr>
        <p:spPr>
          <a:xfrm>
            <a:off x="7950200" y="6305550"/>
            <a:ext cx="3930650" cy="288925"/>
          </a:xfrm>
          <a:prstGeom prst="rect">
            <a:avLst/>
          </a:prstGeom>
        </p:spPr>
        <p:txBody>
          <a:bodyPr vert="horz" lIns="0" tIns="0" rIns="0" bIns="0" rtlCol="0">
            <a:noAutofit/>
          </a:bodyPr>
          <a:lstStyle>
            <a:lvl1pPr marL="0" indent="0" algn="r">
              <a:lnSpc>
                <a:spcPct val="90000"/>
              </a:lnSpc>
              <a:buNone/>
              <a:defRPr lang="en-US" sz="2200" b="0" i="0" spc="0" dirty="0" smtClean="0">
                <a:solidFill>
                  <a:schemeClr val="tx1"/>
                </a:solidFill>
                <a:latin typeface="Graphik" panose="020B0503030202060203" pitchFamily="34" charset="77"/>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Lorem ipsum </a:t>
            </a:r>
            <a:r>
              <a:rPr lang="en-GB" err="1"/>
              <a:t>dolor</a:t>
            </a:r>
            <a:r>
              <a:rPr lang="en-GB"/>
              <a:t> sit </a:t>
            </a:r>
            <a:r>
              <a:rPr lang="en-GB" err="1"/>
              <a:t>amet</a:t>
            </a:r>
            <a:endParaRPr lang="en-US"/>
          </a:p>
        </p:txBody>
      </p:sp>
    </p:spTree>
    <p:extLst>
      <p:ext uri="{BB962C8B-B14F-4D97-AF65-F5344CB8AC3E}">
        <p14:creationId xmlns:p14="http://schemas.microsoft.com/office/powerpoint/2010/main" val="1522263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as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82372E-BED6-8614-EBB9-7E942C7DBA2A}"/>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a:ext>
            </a:extLst>
          </a:blip>
          <a:srcRect l="2446" r="8564"/>
          <a:stretch/>
        </p:blipFill>
        <p:spPr>
          <a:xfrm flipH="1">
            <a:off x="-1" y="2133"/>
            <a:ext cx="10845455" cy="6855320"/>
          </a:xfrm>
          <a:prstGeom prst="rect">
            <a:avLst/>
          </a:prstGeom>
        </p:spPr>
      </p:pic>
      <p:sp>
        <p:nvSpPr>
          <p:cNvPr id="7" name="Rectangle 6">
            <a:extLst>
              <a:ext uri="{FF2B5EF4-FFF2-40B4-BE49-F238E27FC236}">
                <a16:creationId xmlns:a16="http://schemas.microsoft.com/office/drawing/2014/main" id="{C201066F-F01E-A0B3-9DD9-F0E4F77F4435}"/>
              </a:ext>
            </a:extLst>
          </p:cNvPr>
          <p:cNvSpPr/>
          <p:nvPr userDrawn="1"/>
        </p:nvSpPr>
        <p:spPr>
          <a:xfrm>
            <a:off x="0" y="0"/>
            <a:ext cx="12192000" cy="6855320"/>
          </a:xfrm>
          <a:prstGeom prst="rect">
            <a:avLst/>
          </a:prstGeom>
          <a:gradFill>
            <a:gsLst>
              <a:gs pos="19000">
                <a:schemeClr val="bg1">
                  <a:alpha val="0"/>
                </a:schemeClr>
              </a:gs>
              <a:gs pos="99000">
                <a:schemeClr val="bg1"/>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20286E5-6BF2-F649-87C0-DFB6F1981915}"/>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3" name="Text Placeholder 4">
            <a:extLst>
              <a:ext uri="{FF2B5EF4-FFF2-40B4-BE49-F238E27FC236}">
                <a16:creationId xmlns:a16="http://schemas.microsoft.com/office/drawing/2014/main" id="{4F11766D-2EDD-D3F9-A3C7-11A5A27106CF}"/>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149841786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asic + Border">
    <p:bg>
      <p:bgPr>
        <a:gradFill flip="none" rotWithShape="1">
          <a:gsLst>
            <a:gs pos="50000">
              <a:schemeClr val="accent4"/>
            </a:gs>
            <a:gs pos="0">
              <a:srgbClr val="FE7800"/>
            </a:gs>
            <a:gs pos="100000">
              <a:schemeClr val="accent5">
                <a:lumMod val="50000"/>
              </a:schemeClr>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CF1DF-9B7F-5DBF-AD3F-019D2F05595B}"/>
              </a:ext>
            </a:extLst>
          </p:cNvPr>
          <p:cNvSpPr/>
          <p:nvPr userDrawn="1"/>
        </p:nvSpPr>
        <p:spPr>
          <a:xfrm>
            <a:off x="133350" y="137160"/>
            <a:ext cx="11925301" cy="6583680"/>
          </a:xfrm>
          <a:prstGeom prst="rect">
            <a:avLst/>
          </a:prstGeom>
          <a:solidFill>
            <a:schemeClr val="bg1"/>
          </a:solidFill>
          <a:ln w="2857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hink-cell data - do not delete" hidden="1">
            <a:extLst>
              <a:ext uri="{FF2B5EF4-FFF2-40B4-BE49-F238E27FC236}">
                <a16:creationId xmlns:a16="http://schemas.microsoft.com/office/drawing/2014/main" id="{F0DD5C24-99EE-FB73-DCB5-08D22C915011}"/>
              </a:ext>
            </a:extLst>
          </p:cNvPr>
          <p:cNvGraphicFramePr>
            <a:graphicFrameLocks noChangeAspect="1"/>
          </p:cNvGraphicFramePr>
          <p:nvPr userDrawn="1">
            <p:custDataLst>
              <p:tags r:id="rId1"/>
            </p:custDataLst>
            <p:extLst>
              <p:ext uri="{D42A27DB-BD31-4B8C-83A1-F6EECF244321}">
                <p14:modId xmlns:p14="http://schemas.microsoft.com/office/powerpoint/2010/main" val="1745527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F0DD5C24-99EE-FB73-DCB5-08D22C9150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5" name="TextBox 4">
            <a:extLst>
              <a:ext uri="{FF2B5EF4-FFF2-40B4-BE49-F238E27FC236}">
                <a16:creationId xmlns:a16="http://schemas.microsoft.com/office/drawing/2014/main" id="{E5516005-58C3-921F-01B1-DC107F5A58BE}"/>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6" name="TextBox 5">
            <a:extLst>
              <a:ext uri="{FF2B5EF4-FFF2-40B4-BE49-F238E27FC236}">
                <a16:creationId xmlns:a16="http://schemas.microsoft.com/office/drawing/2014/main" id="{F5C765A3-3AA0-2536-6C9C-29E6102FDE6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4" name="Text Placeholder 4">
            <a:extLst>
              <a:ext uri="{FF2B5EF4-FFF2-40B4-BE49-F238E27FC236}">
                <a16:creationId xmlns:a16="http://schemas.microsoft.com/office/drawing/2014/main" id="{5E368298-636E-04BD-3BD4-0CB8AD723012}"/>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grpSp>
        <p:nvGrpSpPr>
          <p:cNvPr id="15" name="Group 14">
            <a:extLst>
              <a:ext uri="{FF2B5EF4-FFF2-40B4-BE49-F238E27FC236}">
                <a16:creationId xmlns:a16="http://schemas.microsoft.com/office/drawing/2014/main" id="{CE970A7D-A99A-909D-32E8-B3AB76A94B83}"/>
              </a:ext>
            </a:extLst>
          </p:cNvPr>
          <p:cNvGrpSpPr/>
          <p:nvPr userDrawn="1"/>
        </p:nvGrpSpPr>
        <p:grpSpPr>
          <a:xfrm>
            <a:off x="400050" y="6345484"/>
            <a:ext cx="856530" cy="225127"/>
            <a:chOff x="400050" y="6345484"/>
            <a:chExt cx="856530" cy="225127"/>
          </a:xfrm>
        </p:grpSpPr>
        <p:sp>
          <p:nvSpPr>
            <p:cNvPr id="16" name="Freeform 9">
              <a:extLst>
                <a:ext uri="{FF2B5EF4-FFF2-40B4-BE49-F238E27FC236}">
                  <a16:creationId xmlns:a16="http://schemas.microsoft.com/office/drawing/2014/main" id="{BC278635-22F7-9D6C-0E93-EF640F07A09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DA7AF517-5107-3E0D-FB93-A730F2814475}"/>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106381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Basic + Border">
    <p:bg>
      <p:bgPr>
        <a:gradFill flip="none" rotWithShape="1">
          <a:gsLst>
            <a:gs pos="50000">
              <a:schemeClr val="accent4"/>
            </a:gs>
            <a:gs pos="0">
              <a:srgbClr val="FE7800"/>
            </a:gs>
            <a:gs pos="100000">
              <a:schemeClr val="accent5">
                <a:lumMod val="50000"/>
              </a:schemeClr>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CF1DF-9B7F-5DBF-AD3F-019D2F05595B}"/>
              </a:ext>
            </a:extLst>
          </p:cNvPr>
          <p:cNvSpPr/>
          <p:nvPr userDrawn="1"/>
        </p:nvSpPr>
        <p:spPr>
          <a:xfrm>
            <a:off x="133350" y="137160"/>
            <a:ext cx="11925301" cy="6583680"/>
          </a:xfrm>
          <a:prstGeom prst="rect">
            <a:avLst/>
          </a:prstGeom>
          <a:solidFill>
            <a:schemeClr val="bg1"/>
          </a:solidFill>
          <a:ln w="2857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925DDF1-1393-B2A2-044D-22EC4F0E9A0A}"/>
              </a:ext>
            </a:extLst>
          </p:cNvPr>
          <p:cNvPicPr>
            <a:picLocks noChangeAspect="1"/>
          </p:cNvPicPr>
          <p:nvPr userDrawn="1"/>
        </p:nvPicPr>
        <p:blipFill>
          <a:blip r:embed="rId3"/>
          <a:srcRect l="25462" t="4346" b="8641"/>
          <a:stretch/>
        </p:blipFill>
        <p:spPr>
          <a:xfrm>
            <a:off x="7593496" y="3794760"/>
            <a:ext cx="4465154" cy="2926080"/>
          </a:xfrm>
          <a:prstGeom prst="rect">
            <a:avLst/>
          </a:prstGeom>
        </p:spPr>
      </p:pic>
      <p:graphicFrame>
        <p:nvGraphicFramePr>
          <p:cNvPr id="4" name="think-cell data - do not delete" hidden="1">
            <a:extLst>
              <a:ext uri="{FF2B5EF4-FFF2-40B4-BE49-F238E27FC236}">
                <a16:creationId xmlns:a16="http://schemas.microsoft.com/office/drawing/2014/main" id="{F0DD5C24-99EE-FB73-DCB5-08D22C915011}"/>
              </a:ext>
            </a:extLst>
          </p:cNvPr>
          <p:cNvGraphicFramePr>
            <a:graphicFrameLocks noChangeAspect="1"/>
          </p:cNvGraphicFramePr>
          <p:nvPr userDrawn="1">
            <p:custDataLst>
              <p:tags r:id="rId1"/>
            </p:custDataLst>
            <p:extLst>
              <p:ext uri="{D42A27DB-BD31-4B8C-83A1-F6EECF244321}">
                <p14:modId xmlns:p14="http://schemas.microsoft.com/office/powerpoint/2010/main" val="1745527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4" name="think-cell data - do not delete" hidden="1">
                        <a:extLst>
                          <a:ext uri="{FF2B5EF4-FFF2-40B4-BE49-F238E27FC236}">
                            <a16:creationId xmlns:a16="http://schemas.microsoft.com/office/drawing/2014/main" id="{F0DD5C24-99EE-FB73-DCB5-08D22C9150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5" name="TextBox 4">
            <a:extLst>
              <a:ext uri="{FF2B5EF4-FFF2-40B4-BE49-F238E27FC236}">
                <a16:creationId xmlns:a16="http://schemas.microsoft.com/office/drawing/2014/main" id="{E5516005-58C3-921F-01B1-DC107F5A58BE}"/>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b="1">
                <a:solidFill>
                  <a:schemeClr val="bg1">
                    <a:alpha val="75000"/>
                  </a:schemeClr>
                </a:solidFill>
              </a:rPr>
              <a:t>Copyright © 2025 Accenture. All rights reserved.</a:t>
            </a:r>
            <a:endParaRPr lang="en-US" b="1" noProof="0">
              <a:solidFill>
                <a:schemeClr val="bg1">
                  <a:alpha val="75000"/>
                </a:schemeClr>
              </a:solidFill>
            </a:endParaRPr>
          </a:p>
        </p:txBody>
      </p:sp>
      <p:sp>
        <p:nvSpPr>
          <p:cNvPr id="6" name="TextBox 5">
            <a:extLst>
              <a:ext uri="{FF2B5EF4-FFF2-40B4-BE49-F238E27FC236}">
                <a16:creationId xmlns:a16="http://schemas.microsoft.com/office/drawing/2014/main" id="{F5C765A3-3AA0-2536-6C9C-29E6102FDE6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b="1" smtClean="0">
                <a:solidFill>
                  <a:schemeClr val="bg1">
                    <a:alpha val="75000"/>
                  </a:schemeClr>
                </a:solidFill>
              </a:rPr>
              <a:t>‹#›</a:t>
            </a:fld>
            <a:endParaRPr lang="en-US" b="1" noProof="0">
              <a:solidFill>
                <a:schemeClr val="bg1">
                  <a:alpha val="75000"/>
                </a:schemeClr>
              </a:solidFill>
            </a:endParaRPr>
          </a:p>
        </p:txBody>
      </p:sp>
      <p:sp>
        <p:nvSpPr>
          <p:cNvPr id="14" name="Text Placeholder 4">
            <a:extLst>
              <a:ext uri="{FF2B5EF4-FFF2-40B4-BE49-F238E27FC236}">
                <a16:creationId xmlns:a16="http://schemas.microsoft.com/office/drawing/2014/main" id="{5E368298-636E-04BD-3BD4-0CB8AD723012}"/>
              </a:ext>
            </a:extLst>
          </p:cNvPr>
          <p:cNvSpPr>
            <a:spLocks noGrp="1"/>
          </p:cNvSpPr>
          <p:nvPr>
            <p:ph type="body" sz="quarter" idx="10" hasCustomPrompt="1"/>
          </p:nvPr>
        </p:nvSpPr>
        <p:spPr>
          <a:xfrm>
            <a:off x="381000" y="755652"/>
            <a:ext cx="114300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grpSp>
        <p:nvGrpSpPr>
          <p:cNvPr id="15" name="Group 14">
            <a:extLst>
              <a:ext uri="{FF2B5EF4-FFF2-40B4-BE49-F238E27FC236}">
                <a16:creationId xmlns:a16="http://schemas.microsoft.com/office/drawing/2014/main" id="{CE970A7D-A99A-909D-32E8-B3AB76A94B83}"/>
              </a:ext>
            </a:extLst>
          </p:cNvPr>
          <p:cNvGrpSpPr/>
          <p:nvPr userDrawn="1"/>
        </p:nvGrpSpPr>
        <p:grpSpPr>
          <a:xfrm>
            <a:off x="400050" y="6345484"/>
            <a:ext cx="856530" cy="225127"/>
            <a:chOff x="400050" y="6345484"/>
            <a:chExt cx="856530" cy="225127"/>
          </a:xfrm>
        </p:grpSpPr>
        <p:sp>
          <p:nvSpPr>
            <p:cNvPr id="16" name="Freeform 9">
              <a:extLst>
                <a:ext uri="{FF2B5EF4-FFF2-40B4-BE49-F238E27FC236}">
                  <a16:creationId xmlns:a16="http://schemas.microsoft.com/office/drawing/2014/main" id="{BC278635-22F7-9D6C-0E93-EF640F07A09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DA7AF517-5107-3E0D-FB93-A730F2814475}"/>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Rectangle 7">
            <a:extLst>
              <a:ext uri="{FF2B5EF4-FFF2-40B4-BE49-F238E27FC236}">
                <a16:creationId xmlns:a16="http://schemas.microsoft.com/office/drawing/2014/main" id="{EE144F4A-0BD1-A229-9E71-629EA718A753}"/>
              </a:ext>
            </a:extLst>
          </p:cNvPr>
          <p:cNvSpPr/>
          <p:nvPr userDrawn="1"/>
        </p:nvSpPr>
        <p:spPr>
          <a:xfrm>
            <a:off x="7323678" y="3794760"/>
            <a:ext cx="1756131" cy="2926080"/>
          </a:xfrm>
          <a:prstGeom prst="rect">
            <a:avLst/>
          </a:prstGeom>
          <a:gradFill flip="none" rotWithShape="1">
            <a:gsLst>
              <a:gs pos="66000">
                <a:schemeClr val="bg1">
                  <a:alpha val="50000"/>
                </a:schemeClr>
              </a:gs>
              <a:gs pos="3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9" name="Rectangle 8">
            <a:extLst>
              <a:ext uri="{FF2B5EF4-FFF2-40B4-BE49-F238E27FC236}">
                <a16:creationId xmlns:a16="http://schemas.microsoft.com/office/drawing/2014/main" id="{775671DE-CCBC-31FF-67A1-C0A5284805EC}"/>
              </a:ext>
            </a:extLst>
          </p:cNvPr>
          <p:cNvSpPr/>
          <p:nvPr userDrawn="1"/>
        </p:nvSpPr>
        <p:spPr>
          <a:xfrm rot="5400000">
            <a:off x="9031496" y="2074650"/>
            <a:ext cx="1756131" cy="4298178"/>
          </a:xfrm>
          <a:prstGeom prst="rect">
            <a:avLst/>
          </a:prstGeom>
          <a:gradFill flip="none" rotWithShape="1">
            <a:gsLst>
              <a:gs pos="66000">
                <a:schemeClr val="bg1">
                  <a:alpha val="50000"/>
                </a:schemeClr>
              </a:gs>
              <a:gs pos="3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2831574763"/>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17686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asic + Bor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441DF-9CC4-EF47-AD4E-CB7AD1A618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2" name="Title 1">
            <a:extLst>
              <a:ext uri="{FF2B5EF4-FFF2-40B4-BE49-F238E27FC236}">
                <a16:creationId xmlns:a16="http://schemas.microsoft.com/office/drawing/2014/main" id="{89A863C2-05E9-C395-E107-4FDD364366C8}"/>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3" name="Text Placeholder 4">
            <a:extLst>
              <a:ext uri="{FF2B5EF4-FFF2-40B4-BE49-F238E27FC236}">
                <a16:creationId xmlns:a16="http://schemas.microsoft.com/office/drawing/2014/main" id="{9AB8BF52-D735-11FC-ACC3-8203D997EF53}"/>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
        <p:nvSpPr>
          <p:cNvPr id="7" name="TextBox 6">
            <a:extLst>
              <a:ext uri="{FF2B5EF4-FFF2-40B4-BE49-F238E27FC236}">
                <a16:creationId xmlns:a16="http://schemas.microsoft.com/office/drawing/2014/main" id="{EAA76DEA-AC1B-CEC4-85E4-878B8BCDE537}"/>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0" name="TextBox 9">
            <a:extLst>
              <a:ext uri="{FF2B5EF4-FFF2-40B4-BE49-F238E27FC236}">
                <a16:creationId xmlns:a16="http://schemas.microsoft.com/office/drawing/2014/main" id="{64876F8F-2435-5B9B-EBF0-3A7304D5E1AF}"/>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Tree>
    <p:extLst>
      <p:ext uri="{BB962C8B-B14F-4D97-AF65-F5344CB8AC3E}">
        <p14:creationId xmlns:p14="http://schemas.microsoft.com/office/powerpoint/2010/main" val="845892574"/>
      </p:ext>
    </p:extLst>
  </p:cSld>
  <p:clrMapOvr>
    <a:masterClrMapping/>
  </p:clrMapOvr>
  <p:extLst>
    <p:ext uri="{DCECCB84-F9BA-43D5-87BE-67443E8EF086}">
      <p15:sldGuideLst xmlns:p15="http://schemas.microsoft.com/office/powerpoint/2012/main">
        <p15:guide id="1" pos="384">
          <p15:clr>
            <a:srgbClr val="FBAE40"/>
          </p15:clr>
        </p15:guide>
        <p15:guide id="5" orient="horz" pos="1502">
          <p15:clr>
            <a:srgbClr val="FBAE40"/>
          </p15:clr>
        </p15:guide>
        <p15:guide id="6" pos="729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Half / Half (righ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2" name="Rectangle 11">
            <a:extLst>
              <a:ext uri="{FF2B5EF4-FFF2-40B4-BE49-F238E27FC236}">
                <a16:creationId xmlns:a16="http://schemas.microsoft.com/office/drawing/2014/main" id="{33C6BC93-381C-9842-9FD9-71C4FFE49B7E}"/>
              </a:ext>
            </a:extLst>
          </p:cNvPr>
          <p:cNvSpPr/>
          <p:nvPr userDrawn="1"/>
        </p:nvSpPr>
        <p:spPr>
          <a:xfrm>
            <a:off x="7141580" y="1538466"/>
            <a:ext cx="4532969" cy="4353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9D1DA-B3F7-C70E-6B2B-37C47420753A}"/>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C5733825-A7F7-E27A-1AD1-5820DDD5C11F}"/>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
        <p:nvSpPr>
          <p:cNvPr id="10" name="TextBox 9">
            <a:extLst>
              <a:ext uri="{FF2B5EF4-FFF2-40B4-BE49-F238E27FC236}">
                <a16:creationId xmlns:a16="http://schemas.microsoft.com/office/drawing/2014/main" id="{19C37BAF-985D-489F-85B7-0CC94438E518}"/>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1E256794-3782-B641-C441-221D7D4054BD}"/>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Tree>
    <p:extLst>
      <p:ext uri="{BB962C8B-B14F-4D97-AF65-F5344CB8AC3E}">
        <p14:creationId xmlns:p14="http://schemas.microsoft.com/office/powerpoint/2010/main" val="2538236283"/>
      </p:ext>
    </p:extLst>
  </p:cSld>
  <p:clrMapOvr>
    <a:masterClrMapping/>
  </p:clrMapOvr>
  <p:extLst>
    <p:ext uri="{DCECCB84-F9BA-43D5-87BE-67443E8EF086}">
      <p15:sldGuideLst xmlns:p15="http://schemas.microsoft.com/office/powerpoint/2012/main">
        <p15:guide id="1" pos="4180">
          <p15:clr>
            <a:srgbClr val="FBAE40"/>
          </p15:clr>
        </p15:guide>
        <p15:guide id="2" pos="483">
          <p15:clr>
            <a:srgbClr val="FBAE40"/>
          </p15:clr>
        </p15:guide>
        <p15:guide id="3" pos="4520">
          <p15:clr>
            <a:srgbClr val="FBAE40"/>
          </p15:clr>
        </p15:guide>
        <p15:guide id="4" orient="horz" pos="1117">
          <p15:clr>
            <a:srgbClr val="FBAE40"/>
          </p15:clr>
        </p15:guide>
        <p15:guide id="5" orient="horz" pos="354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Long Headline and 1 Column">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4" name="Slide Number Placeholder 9">
            <a:extLst>
              <a:ext uri="{FF2B5EF4-FFF2-40B4-BE49-F238E27FC236}">
                <a16:creationId xmlns:a16="http://schemas.microsoft.com/office/drawing/2014/main" id="{E2A9907F-1EFF-ED4E-AAB2-EE3FDFAC6F3B}"/>
              </a:ext>
            </a:extLst>
          </p:cNvPr>
          <p:cNvSpPr txBox="1">
            <a:spLocks/>
          </p:cNvSpPr>
          <p:nvPr userDrawn="1"/>
        </p:nvSpPr>
        <p:spPr>
          <a:xfrm>
            <a:off x="11038640" y="6108346"/>
            <a:ext cx="385711" cy="206375"/>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tx1">
                    <a:lumMod val="50000"/>
                    <a:lumOff val="50000"/>
                  </a:schemeClr>
                </a:solidFill>
              </a:rPr>
              <a:pPr/>
              <a:t>‹#›</a:t>
            </a:fld>
            <a:endParaRPr lang="en-US">
              <a:solidFill>
                <a:schemeClr val="tx1">
                  <a:lumMod val="50000"/>
                  <a:lumOff val="50000"/>
                </a:schemeClr>
              </a:solidFill>
            </a:endParaRPr>
          </a:p>
        </p:txBody>
      </p:sp>
      <p:sp>
        <p:nvSpPr>
          <p:cNvPr id="16" name="Rectangle 15">
            <a:extLst>
              <a:ext uri="{FF2B5EF4-FFF2-40B4-BE49-F238E27FC236}">
                <a16:creationId xmlns:a16="http://schemas.microsoft.com/office/drawing/2014/main" id="{8CE63947-FDAA-3E4F-9076-600EEAA75301}"/>
              </a:ext>
            </a:extLst>
          </p:cNvPr>
          <p:cNvSpPr/>
          <p:nvPr userDrawn="1"/>
        </p:nvSpPr>
        <p:spPr>
          <a:xfrm>
            <a:off x="-1" y="1379799"/>
            <a:ext cx="5567423" cy="4098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
            <a:extLst>
              <a:ext uri="{FF2B5EF4-FFF2-40B4-BE49-F238E27FC236}">
                <a16:creationId xmlns:a16="http://schemas.microsoft.com/office/drawing/2014/main" id="{4ECDDEFD-963B-E846-A022-74BCF3A4972F}"/>
              </a:ext>
            </a:extLst>
          </p:cNvPr>
          <p:cNvSpPr txBox="1">
            <a:spLocks/>
          </p:cNvSpPr>
          <p:nvPr userDrawn="1"/>
        </p:nvSpPr>
        <p:spPr>
          <a:xfrm>
            <a:off x="6930524" y="6151538"/>
            <a:ext cx="4114800" cy="123111"/>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PH">
                <a:solidFill>
                  <a:schemeClr val="tx1">
                    <a:lumMod val="50000"/>
                    <a:lumOff val="50000"/>
                  </a:schemeClr>
                </a:solidFill>
              </a:rPr>
              <a:t>Copyright © 2022 Accenture. All rights reserved.</a:t>
            </a:r>
          </a:p>
        </p:txBody>
      </p:sp>
      <p:sp>
        <p:nvSpPr>
          <p:cNvPr id="5" name="Title 1">
            <a:extLst>
              <a:ext uri="{FF2B5EF4-FFF2-40B4-BE49-F238E27FC236}">
                <a16:creationId xmlns:a16="http://schemas.microsoft.com/office/drawing/2014/main" id="{056C4672-592B-DBC3-CC0B-95ED4DA5344E}"/>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FF10AF5F-E346-EA2F-40F8-BAC9544BED5C}"/>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1"/>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3431020495"/>
      </p:ext>
    </p:extLst>
  </p:cSld>
  <p:clrMapOvr>
    <a:masterClrMapping/>
  </p:clrMapOvr>
  <p:extLst>
    <p:ext uri="{DCECCB84-F9BA-43D5-87BE-67443E8EF086}">
      <p15:sldGuideLst xmlns:p15="http://schemas.microsoft.com/office/powerpoint/2012/main">
        <p15:guide id="1" pos="3795">
          <p15:clr>
            <a:srgbClr val="FBAE40"/>
          </p15:clr>
        </p15:guide>
        <p15:guide id="2" pos="46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Half / Half (righ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2" name="Rectangle 11">
            <a:extLst>
              <a:ext uri="{FF2B5EF4-FFF2-40B4-BE49-F238E27FC236}">
                <a16:creationId xmlns:a16="http://schemas.microsoft.com/office/drawing/2014/main" id="{33C6BC93-381C-9842-9FD9-71C4FFE49B7E}"/>
              </a:ext>
            </a:extLst>
          </p:cNvPr>
          <p:cNvSpPr/>
          <p:nvPr userDrawn="1"/>
        </p:nvSpPr>
        <p:spPr>
          <a:xfrm>
            <a:off x="7141580" y="1538466"/>
            <a:ext cx="5050420" cy="4353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9D1DA-B3F7-C70E-6B2B-37C47420753A}"/>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C5733825-A7F7-E27A-1AD1-5820DDD5C11F}"/>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4"/>
                </a:solidFill>
                <a:latin typeface="+mn-lt"/>
                <a:ea typeface="+mj-ea"/>
                <a:cs typeface="+mj-cs"/>
              </a:defRPr>
            </a:lvl1pPr>
          </a:lstStyle>
          <a:p>
            <a:pPr lvl="0" defTabSz="914400">
              <a:lnSpc>
                <a:spcPct val="80000"/>
              </a:lnSpc>
              <a:spcBef>
                <a:spcPct val="0"/>
              </a:spcBef>
            </a:pPr>
            <a:r>
              <a:rPr lang="en-US"/>
              <a:t>Subtitle (16pt)</a:t>
            </a:r>
          </a:p>
        </p:txBody>
      </p:sp>
      <p:sp>
        <p:nvSpPr>
          <p:cNvPr id="10" name="TextBox 9">
            <a:extLst>
              <a:ext uri="{FF2B5EF4-FFF2-40B4-BE49-F238E27FC236}">
                <a16:creationId xmlns:a16="http://schemas.microsoft.com/office/drawing/2014/main" id="{19C37BAF-985D-489F-85B7-0CC94438E518}"/>
              </a:ext>
            </a:extLst>
          </p:cNvPr>
          <p:cNvSpPr txBox="1"/>
          <p:nvPr userDrawn="1"/>
        </p:nvSpPr>
        <p:spPr>
          <a:xfrm>
            <a:off x="8195970" y="6141720"/>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1E256794-3782-B641-C441-221D7D4054BD}"/>
              </a:ext>
            </a:extLst>
          </p:cNvPr>
          <p:cNvSpPr txBox="1"/>
          <p:nvPr userDrawn="1"/>
        </p:nvSpPr>
        <p:spPr>
          <a:xfrm>
            <a:off x="11308080" y="6141720"/>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3" name="Rectangle 2">
            <a:extLst>
              <a:ext uri="{FF2B5EF4-FFF2-40B4-BE49-F238E27FC236}">
                <a16:creationId xmlns:a16="http://schemas.microsoft.com/office/drawing/2014/main" id="{AF36E543-2D17-8E95-A28E-EAEEC48D2B32}"/>
              </a:ext>
            </a:extLst>
          </p:cNvPr>
          <p:cNvSpPr/>
          <p:nvPr userDrawn="1"/>
        </p:nvSpPr>
        <p:spPr>
          <a:xfrm>
            <a:off x="6096000" y="1773237"/>
            <a:ext cx="6096000" cy="38512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238758825"/>
      </p:ext>
    </p:extLst>
  </p:cSld>
  <p:clrMapOvr>
    <a:masterClrMapping/>
  </p:clrMapOvr>
  <p:extLst>
    <p:ext uri="{DCECCB84-F9BA-43D5-87BE-67443E8EF086}">
      <p15:sldGuideLst xmlns:p15="http://schemas.microsoft.com/office/powerpoint/2012/main">
        <p15:guide id="5" orient="horz" pos="354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Half / Half (left)">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pic>
        <p:nvPicPr>
          <p:cNvPr id="6" name="Picture 5">
            <a:extLst>
              <a:ext uri="{FF2B5EF4-FFF2-40B4-BE49-F238E27FC236}">
                <a16:creationId xmlns:a16="http://schemas.microsoft.com/office/drawing/2014/main" id="{2C087699-AA66-604E-BE83-E5D6A85E34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1" y="0"/>
            <a:ext cx="12193611" cy="6858000"/>
          </a:xfrm>
          <a:prstGeom prst="rect">
            <a:avLst/>
          </a:prstGeom>
        </p:spPr>
      </p:pic>
      <p:sp>
        <p:nvSpPr>
          <p:cNvPr id="14" name="Slide Number Placeholder 9">
            <a:extLst>
              <a:ext uri="{FF2B5EF4-FFF2-40B4-BE49-F238E27FC236}">
                <a16:creationId xmlns:a16="http://schemas.microsoft.com/office/drawing/2014/main" id="{E2A9907F-1EFF-ED4E-AAB2-EE3FDFAC6F3B}"/>
              </a:ext>
            </a:extLst>
          </p:cNvPr>
          <p:cNvSpPr txBox="1">
            <a:spLocks/>
          </p:cNvSpPr>
          <p:nvPr userDrawn="1"/>
        </p:nvSpPr>
        <p:spPr>
          <a:xfrm>
            <a:off x="11038640" y="6108346"/>
            <a:ext cx="385711" cy="206375"/>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solidFill>
                  <a:schemeClr val="tx1">
                    <a:lumMod val="50000"/>
                    <a:lumOff val="50000"/>
                  </a:schemeClr>
                </a:solidFill>
              </a:rPr>
              <a:pPr/>
              <a:t>‹#›</a:t>
            </a:fld>
            <a:endParaRPr lang="en-US">
              <a:solidFill>
                <a:schemeClr val="tx1">
                  <a:lumMod val="50000"/>
                  <a:lumOff val="50000"/>
                </a:schemeClr>
              </a:solidFill>
            </a:endParaRPr>
          </a:p>
        </p:txBody>
      </p:sp>
      <p:sp>
        <p:nvSpPr>
          <p:cNvPr id="16" name="Rectangle 15">
            <a:extLst>
              <a:ext uri="{FF2B5EF4-FFF2-40B4-BE49-F238E27FC236}">
                <a16:creationId xmlns:a16="http://schemas.microsoft.com/office/drawing/2014/main" id="{8CE63947-FDAA-3E4F-9076-600EEAA75301}"/>
              </a:ext>
            </a:extLst>
          </p:cNvPr>
          <p:cNvSpPr/>
          <p:nvPr userDrawn="1"/>
        </p:nvSpPr>
        <p:spPr>
          <a:xfrm>
            <a:off x="-1" y="1379799"/>
            <a:ext cx="5567423" cy="4098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
            <a:extLst>
              <a:ext uri="{FF2B5EF4-FFF2-40B4-BE49-F238E27FC236}">
                <a16:creationId xmlns:a16="http://schemas.microsoft.com/office/drawing/2014/main" id="{4ECDDEFD-963B-E846-A022-74BCF3A4972F}"/>
              </a:ext>
            </a:extLst>
          </p:cNvPr>
          <p:cNvSpPr txBox="1">
            <a:spLocks/>
          </p:cNvSpPr>
          <p:nvPr userDrawn="1"/>
        </p:nvSpPr>
        <p:spPr>
          <a:xfrm>
            <a:off x="6930524" y="6151538"/>
            <a:ext cx="4114800" cy="123111"/>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a:solidFill>
                  <a:schemeClr val="bg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PH">
                <a:solidFill>
                  <a:schemeClr val="tx1">
                    <a:lumMod val="50000"/>
                    <a:lumOff val="50000"/>
                  </a:schemeClr>
                </a:solidFill>
              </a:rPr>
              <a:t>Copyright © 2022 Accenture. All rights reserved.</a:t>
            </a:r>
          </a:p>
        </p:txBody>
      </p:sp>
      <p:sp>
        <p:nvSpPr>
          <p:cNvPr id="2" name="Rectangle 1">
            <a:extLst>
              <a:ext uri="{FF2B5EF4-FFF2-40B4-BE49-F238E27FC236}">
                <a16:creationId xmlns:a16="http://schemas.microsoft.com/office/drawing/2014/main" id="{5E51D4DF-0D37-8476-0C88-8B38FD972B31}"/>
              </a:ext>
            </a:extLst>
          </p:cNvPr>
          <p:cNvSpPr/>
          <p:nvPr userDrawn="1"/>
        </p:nvSpPr>
        <p:spPr>
          <a:xfrm>
            <a:off x="-3048" y="1504188"/>
            <a:ext cx="6035040" cy="384962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6A6BF29-606B-09B2-FEAA-82FA20F4D3A0}"/>
              </a:ext>
            </a:extLst>
          </p:cNvPr>
          <p:cNvSpPr>
            <a:spLocks noGrp="1"/>
          </p:cNvSpPr>
          <p:nvPr>
            <p:ph type="title" hasCustomPrompt="1"/>
          </p:nvPr>
        </p:nvSpPr>
        <p:spPr>
          <a:xfrm>
            <a:off x="609600" y="583351"/>
            <a:ext cx="10972800" cy="365760"/>
          </a:xfrm>
        </p:spPr>
        <p:txBody>
          <a:bodyPr vert="horz"/>
          <a:lstStyle>
            <a:lvl1pPr marL="0" indent="0">
              <a:buFont typeface="Arial" panose="020B0604020202020204" pitchFamily="34" charset="0"/>
              <a:buNone/>
              <a:defRPr sz="2800" b="0">
                <a:latin typeface="Graphik Medium" panose="020B0603030202060203" pitchFamily="34" charset="0"/>
              </a:defRPr>
            </a:lvl1pPr>
          </a:lstStyle>
          <a:p>
            <a:r>
              <a:rPr lang="en-GB"/>
              <a:t>Place headline here (28pt, min 30pt)</a:t>
            </a:r>
            <a:endParaRPr lang="en-US"/>
          </a:p>
        </p:txBody>
      </p:sp>
      <p:sp>
        <p:nvSpPr>
          <p:cNvPr id="7" name="Text Placeholder 4">
            <a:extLst>
              <a:ext uri="{FF2B5EF4-FFF2-40B4-BE49-F238E27FC236}">
                <a16:creationId xmlns:a16="http://schemas.microsoft.com/office/drawing/2014/main" id="{7C33282A-1D7F-B4A2-7C8C-5C566E69A6DC}"/>
              </a:ext>
            </a:extLst>
          </p:cNvPr>
          <p:cNvSpPr>
            <a:spLocks noGrp="1"/>
          </p:cNvSpPr>
          <p:nvPr>
            <p:ph type="body" sz="quarter" idx="10" hasCustomPrompt="1"/>
          </p:nvPr>
        </p:nvSpPr>
        <p:spPr>
          <a:xfrm>
            <a:off x="609600" y="958003"/>
            <a:ext cx="10972800" cy="274320"/>
          </a:xfrm>
        </p:spPr>
        <p:txBody>
          <a:bodyPr vert="horz" lIns="0" tIns="0" rIns="0" bIns="0" rtlCol="0" anchor="t">
            <a:noAutofit/>
          </a:bodyPr>
          <a:lstStyle>
            <a:lvl1pPr marL="0" indent="0">
              <a:buNone/>
              <a:defRPr lang="en-US" sz="1600" dirty="0">
                <a:solidFill>
                  <a:schemeClr val="accent4"/>
                </a:solidFill>
                <a:latin typeface="+mn-lt"/>
                <a:ea typeface="+mj-ea"/>
                <a:cs typeface="+mj-cs"/>
              </a:defRPr>
            </a:lvl1pPr>
          </a:lstStyle>
          <a:p>
            <a:pPr lvl="0" defTabSz="914400">
              <a:lnSpc>
                <a:spcPct val="80000"/>
              </a:lnSpc>
              <a:spcBef>
                <a:spcPct val="0"/>
              </a:spcBef>
            </a:pPr>
            <a:r>
              <a:rPr lang="en-US"/>
              <a:t>Subtitle (16pt)</a:t>
            </a:r>
          </a:p>
        </p:txBody>
      </p:sp>
    </p:spTree>
    <p:extLst>
      <p:ext uri="{BB962C8B-B14F-4D97-AF65-F5344CB8AC3E}">
        <p14:creationId xmlns:p14="http://schemas.microsoft.com/office/powerpoint/2010/main" val="165208857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1_Salutation-GTS centere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D1A731-23F5-EC48-B535-77747E321C73}"/>
              </a:ext>
            </a:extLst>
          </p:cNvPr>
          <p:cNvPicPr>
            <a:picLocks noChangeAspect="1"/>
          </p:cNvPicPr>
          <p:nvPr userDrawn="1"/>
        </p:nvPicPr>
        <p:blipFill>
          <a:blip r:embed="rId2">
            <a:alphaModFix/>
          </a:blip>
          <a:srcRect/>
          <a:stretch/>
        </p:blipFill>
        <p:spPr>
          <a:xfrm>
            <a:off x="6096" y="0"/>
            <a:ext cx="12179808" cy="6858000"/>
          </a:xfrm>
          <a:prstGeom prst="rect">
            <a:avLst/>
          </a:prstGeom>
        </p:spPr>
      </p:pic>
      <p:pic>
        <p:nvPicPr>
          <p:cNvPr id="11" name="Picture 10">
            <a:extLst>
              <a:ext uri="{FF2B5EF4-FFF2-40B4-BE49-F238E27FC236}">
                <a16:creationId xmlns:a16="http://schemas.microsoft.com/office/drawing/2014/main" id="{FE73209D-E2BB-6B47-B7D3-7988A535DEFB}"/>
              </a:ext>
            </a:extLst>
          </p:cNvPr>
          <p:cNvPicPr>
            <a:picLocks noChangeAspect="1"/>
          </p:cNvPicPr>
          <p:nvPr userDrawn="1"/>
        </p:nvPicPr>
        <p:blipFill>
          <a:blip r:embed="rId3"/>
          <a:stretch>
            <a:fillRect/>
          </a:stretch>
        </p:blipFill>
        <p:spPr>
          <a:xfrm>
            <a:off x="0" y="0"/>
            <a:ext cx="12192000" cy="6857999"/>
          </a:xfrm>
          <a:prstGeom prst="rect">
            <a:avLst/>
          </a:prstGeom>
        </p:spPr>
      </p:pic>
      <p:sp>
        <p:nvSpPr>
          <p:cNvPr id="5" name="Title 1">
            <a:extLst>
              <a:ext uri="{FF2B5EF4-FFF2-40B4-BE49-F238E27FC236}">
                <a16:creationId xmlns:a16="http://schemas.microsoft.com/office/drawing/2014/main" id="{70004483-A7E4-7047-B6F1-3E37D2778CDD}"/>
              </a:ext>
            </a:extLst>
          </p:cNvPr>
          <p:cNvSpPr>
            <a:spLocks noGrp="1"/>
          </p:cNvSpPr>
          <p:nvPr>
            <p:ph type="title" hasCustomPrompt="1"/>
          </p:nvPr>
        </p:nvSpPr>
        <p:spPr>
          <a:xfrm>
            <a:off x="311801" y="2328159"/>
            <a:ext cx="7040753" cy="2221454"/>
          </a:xfrm>
          <a:prstGeom prst="rect">
            <a:avLst/>
          </a:prstGeom>
        </p:spPr>
        <p:txBody>
          <a:bodyPr anchor="ctr"/>
          <a:lstStyle>
            <a:lvl1pPr algn="l">
              <a:defRPr sz="7200">
                <a:solidFill>
                  <a:schemeClr val="tx1"/>
                </a:solidFill>
              </a:defRPr>
            </a:lvl1pPr>
          </a:lstStyle>
          <a:p>
            <a:r>
              <a:rPr lang="en-GB"/>
              <a:t>Insert Title 72pt</a:t>
            </a:r>
            <a:endParaRPr lang="en-US"/>
          </a:p>
        </p:txBody>
      </p:sp>
      <p:pic>
        <p:nvPicPr>
          <p:cNvPr id="6" name="Picture 5" descr="A black and white logo&#10;&#10;Description automatically generated with low confidence">
            <a:extLst>
              <a:ext uri="{FF2B5EF4-FFF2-40B4-BE49-F238E27FC236}">
                <a16:creationId xmlns:a16="http://schemas.microsoft.com/office/drawing/2014/main" id="{8838CBB3-8C9F-9541-8B3B-46D50AE885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377" y="763649"/>
            <a:ext cx="1272358" cy="336046"/>
          </a:xfrm>
          <a:prstGeom prst="rect">
            <a:avLst/>
          </a:prstGeom>
        </p:spPr>
      </p:pic>
      <p:sp>
        <p:nvSpPr>
          <p:cNvPr id="8" name="Text Placeholder 15">
            <a:extLst>
              <a:ext uri="{FF2B5EF4-FFF2-40B4-BE49-F238E27FC236}">
                <a16:creationId xmlns:a16="http://schemas.microsoft.com/office/drawing/2014/main" id="{EA723B6C-27E3-F84C-8774-30A023D354B8}"/>
              </a:ext>
            </a:extLst>
          </p:cNvPr>
          <p:cNvSpPr>
            <a:spLocks noGrp="1"/>
          </p:cNvSpPr>
          <p:nvPr>
            <p:ph type="body" sz="quarter" idx="13" hasCustomPrompt="1"/>
          </p:nvPr>
        </p:nvSpPr>
        <p:spPr>
          <a:xfrm>
            <a:off x="381001" y="4354793"/>
            <a:ext cx="4049920" cy="682245"/>
          </a:xfrm>
          <a:prstGeom prst="rect">
            <a:avLst/>
          </a:prstGeom>
        </p:spPr>
        <p:txBody>
          <a:bodyPr vert="horz" lIns="0" tIns="0" rIns="0" bIns="0" rtlCol="0">
            <a:noAutofit/>
          </a:bodyPr>
          <a:lstStyle>
            <a:lvl1pPr marL="0" indent="0" algn="l">
              <a:lnSpc>
                <a:spcPct val="90000"/>
              </a:lnSpc>
              <a:buNone/>
              <a:defRPr lang="en-US" sz="2000" b="0" i="0" kern="1200" spc="0" dirty="0">
                <a:solidFill>
                  <a:schemeClr val="tx1"/>
                </a:solidFill>
                <a:latin typeface="Graphik" panose="020B0503030202060203" pitchFamily="34" charset="77"/>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a:t>
            </a:r>
            <a:r>
              <a:rPr lang="en-GB" err="1"/>
              <a:t>Graphik</a:t>
            </a:r>
            <a:r>
              <a:rPr lang="en-GB"/>
              <a:t> </a:t>
            </a:r>
            <a:r>
              <a:rPr lang="en-GB" err="1"/>
              <a:t>Rg</a:t>
            </a:r>
            <a:r>
              <a:rPr lang="en-GB"/>
              <a:t> 24pt</a:t>
            </a:r>
            <a:endParaRPr lang="en-US"/>
          </a:p>
        </p:txBody>
      </p:sp>
      <p:sp>
        <p:nvSpPr>
          <p:cNvPr id="9" name="Text Placeholder 16">
            <a:extLst>
              <a:ext uri="{FF2B5EF4-FFF2-40B4-BE49-F238E27FC236}">
                <a16:creationId xmlns:a16="http://schemas.microsoft.com/office/drawing/2014/main" id="{D28BAC3D-C984-7345-AD0B-58BB74CD840B}"/>
              </a:ext>
            </a:extLst>
          </p:cNvPr>
          <p:cNvSpPr>
            <a:spLocks noGrp="1"/>
          </p:cNvSpPr>
          <p:nvPr>
            <p:ph type="body" sz="quarter" idx="12" hasCustomPrompt="1"/>
          </p:nvPr>
        </p:nvSpPr>
        <p:spPr>
          <a:xfrm>
            <a:off x="809462" y="5924633"/>
            <a:ext cx="3102015" cy="230585"/>
          </a:xfrm>
          <a:prstGeom prst="rect">
            <a:avLst/>
          </a:prstGeom>
        </p:spPr>
        <p:txBody>
          <a:bodyPr/>
          <a:lstStyle>
            <a:lvl1pPr marL="0" indent="0" algn="l" defTabSz="914400" rtl="0" eaLnBrk="1" latinLnBrk="0" hangingPunct="1">
              <a:spcAft>
                <a:spcPts val="0"/>
              </a:spcAft>
              <a:buNone/>
              <a:defRPr lang="en-US" sz="1400" dirty="0">
                <a:solidFill>
                  <a:schemeClr val="tx1"/>
                </a:solidFill>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Lorem ipsum dolor sit </a:t>
            </a:r>
            <a:r>
              <a:rPr lang="en-US" err="1"/>
              <a:t>amet</a:t>
            </a:r>
            <a:r>
              <a:rPr lang="en-US"/>
              <a:t> 14pt</a:t>
            </a:r>
          </a:p>
        </p:txBody>
      </p:sp>
    </p:spTree>
    <p:extLst>
      <p:ext uri="{BB962C8B-B14F-4D97-AF65-F5344CB8AC3E}">
        <p14:creationId xmlns:p14="http://schemas.microsoft.com/office/powerpoint/2010/main" val="4207564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2195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81473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9" Type="http://schemas.openxmlformats.org/officeDocument/2006/relationships/slideLayout" Target="../slideLayouts/slideLayout44.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7" Type="http://schemas.openxmlformats.org/officeDocument/2006/relationships/slideLayout" Target="../slideLayouts/slideLayout1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9" Type="http://schemas.openxmlformats.org/officeDocument/2006/relationships/slideLayout" Target="../slideLayouts/slideLayout34.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8" Type="http://schemas.openxmlformats.org/officeDocument/2006/relationships/slideLayout" Target="../slideLayouts/slideLayout13.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1" Type="http://schemas.openxmlformats.org/officeDocument/2006/relationships/slideLayout" Target="../slideLayouts/slideLayout6.xml"/><Relationship Id="rId6"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3.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4.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A000FF"/>
          </a:solidFill>
        </p:spPr>
        <p:txBody>
          <a:bodyPr wrap="square" lIns="0" tIns="0" rIns="0" bIns="0" rtlCol="0"/>
          <a:lstStyle/>
          <a:p>
            <a:endParaRPr/>
          </a:p>
        </p:txBody>
      </p:sp>
      <p:pic>
        <p:nvPicPr>
          <p:cNvPr id="17" name="bg object 17"/>
          <p:cNvPicPr/>
          <p:nvPr/>
        </p:nvPicPr>
        <p:blipFill>
          <a:blip r:embed="rId9" cstate="print"/>
          <a:stretch>
            <a:fillRect/>
          </a:stretch>
        </p:blipFill>
        <p:spPr>
          <a:xfrm>
            <a:off x="0" y="6319239"/>
            <a:ext cx="12191999" cy="538759"/>
          </a:xfrm>
          <a:prstGeom prst="rect">
            <a:avLst/>
          </a:prstGeom>
        </p:spPr>
      </p:pic>
      <p:sp>
        <p:nvSpPr>
          <p:cNvPr id="18" name="bg object 18"/>
          <p:cNvSpPr/>
          <p:nvPr/>
        </p:nvSpPr>
        <p:spPr>
          <a:xfrm>
            <a:off x="380212" y="6483680"/>
            <a:ext cx="183515" cy="201295"/>
          </a:xfrm>
          <a:custGeom>
            <a:avLst/>
            <a:gdLst/>
            <a:ahLst/>
            <a:cxnLst/>
            <a:rect l="l" t="t" r="r" b="b"/>
            <a:pathLst>
              <a:path w="183515" h="201295">
                <a:moveTo>
                  <a:pt x="0" y="0"/>
                </a:moveTo>
                <a:lnTo>
                  <a:pt x="0" y="52527"/>
                </a:lnTo>
                <a:lnTo>
                  <a:pt x="118452" y="100583"/>
                </a:lnTo>
                <a:lnTo>
                  <a:pt x="0" y="148640"/>
                </a:lnTo>
                <a:lnTo>
                  <a:pt x="0" y="201167"/>
                </a:lnTo>
                <a:lnTo>
                  <a:pt x="183197" y="126822"/>
                </a:lnTo>
                <a:lnTo>
                  <a:pt x="183197" y="74333"/>
                </a:lnTo>
                <a:lnTo>
                  <a:pt x="0"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368300" y="246075"/>
            <a:ext cx="10958195" cy="1014094"/>
          </a:xfrm>
          <a:prstGeom prst="rect">
            <a:avLst/>
          </a:prstGeom>
        </p:spPr>
        <p:txBody>
          <a:bodyPr wrap="square" lIns="0" tIns="0" rIns="0" bIns="0">
            <a:spAutoFit/>
          </a:bodyPr>
          <a:lstStyle>
            <a:lvl1pPr>
              <a:defRPr sz="3600" b="1" i="0">
                <a:solidFill>
                  <a:schemeClr val="tx1"/>
                </a:solidFill>
                <a:latin typeface="Arial"/>
                <a:cs typeface="Arial"/>
              </a:defRPr>
            </a:lvl1pPr>
          </a:lstStyle>
          <a:p>
            <a:endParaRPr/>
          </a:p>
        </p:txBody>
      </p:sp>
      <p:sp>
        <p:nvSpPr>
          <p:cNvPr id="3" name="Holder 3"/>
          <p:cNvSpPr>
            <a:spLocks noGrp="1"/>
          </p:cNvSpPr>
          <p:nvPr>
            <p:ph type="body" idx="1"/>
          </p:nvPr>
        </p:nvSpPr>
        <p:spPr>
          <a:xfrm>
            <a:off x="587832" y="1670939"/>
            <a:ext cx="11560810" cy="405891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9039606" y="6530182"/>
            <a:ext cx="2404109" cy="128270"/>
          </a:xfrm>
          <a:prstGeom prst="rect">
            <a:avLst/>
          </a:prstGeom>
        </p:spPr>
        <p:txBody>
          <a:bodyPr wrap="square" lIns="0" tIns="0" rIns="0" bIns="0">
            <a:spAutoFit/>
          </a:bodyPr>
          <a:lstStyle>
            <a:lvl1pPr>
              <a:defRPr sz="800" b="0" i="0">
                <a:solidFill>
                  <a:srgbClr val="E6E6DC"/>
                </a:solidFill>
                <a:latin typeface="Arial MT"/>
                <a:cs typeface="Arial MT"/>
              </a:defRPr>
            </a:lvl1p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2/20/2025</a:t>
            </a:fld>
            <a:endParaRPr lang="en-US"/>
          </a:p>
        </p:txBody>
      </p:sp>
      <p:sp>
        <p:nvSpPr>
          <p:cNvPr id="6" name="Holder 6"/>
          <p:cNvSpPr>
            <a:spLocks noGrp="1"/>
          </p:cNvSpPr>
          <p:nvPr>
            <p:ph type="sldNum" sz="quarter" idx="7"/>
          </p:nvPr>
        </p:nvSpPr>
        <p:spPr>
          <a:xfrm>
            <a:off x="11539728" y="6539881"/>
            <a:ext cx="153670" cy="127634"/>
          </a:xfrm>
          <a:prstGeom prst="rect">
            <a:avLst/>
          </a:prstGeom>
        </p:spPr>
        <p:txBody>
          <a:bodyPr wrap="square" lIns="0" tIns="0" rIns="0" bIns="0">
            <a:spAutoFit/>
          </a:bodyPr>
          <a:lstStyle>
            <a:lvl1pPr>
              <a:defRPr sz="800" b="0" i="0">
                <a:solidFill>
                  <a:schemeClr val="bg1"/>
                </a:solidFill>
                <a:latin typeface="Arial MT"/>
                <a:cs typeface="Arial MT"/>
              </a:defRPr>
            </a:lvl1pPr>
          </a:lstStyle>
          <a:p>
            <a:pPr marL="38100">
              <a:lnSpc>
                <a:spcPts val="919"/>
              </a:lnSpc>
            </a:pPr>
            <a:fld id="{81D60167-4931-47E6-BA6A-407CBD079E47}" type="slidenum">
              <a:rPr dirty="0"/>
              <a:t>‹#›</a:t>
            </a:fld>
            <a:endParaRPr dirty="0"/>
          </a:p>
        </p:txBody>
      </p:sp>
      <p:sp>
        <p:nvSpPr>
          <p:cNvPr id="7" name="AcnSubjectTitle_ID_7" hidden="1">
            <a:extLst>
              <a:ext uri="{FF2B5EF4-FFF2-40B4-BE49-F238E27FC236}">
                <a16:creationId xmlns:a16="http://schemas.microsoft.com/office/drawing/2014/main" id="{B4A6E077-6C36-1DD4-8EBB-2896662AC289}"/>
              </a:ext>
            </a:extLst>
          </p:cNvPr>
          <p:cNvSpPr txBox="1"/>
          <p:nvPr userDrawn="1">
            <p:custDataLst>
              <p:tags r:id="rId7"/>
            </p:custDataLst>
          </p:nvPr>
        </p:nvSpPr>
        <p:spPr bwMode="gray">
          <a:xfrm>
            <a:off x="368300" y="1420813"/>
            <a:ext cx="6985000" cy="338554"/>
          </a:xfrm>
          <a:prstGeom prst="rect">
            <a:avLst/>
          </a:prstGeom>
          <a:noFill/>
        </p:spPr>
        <p:txBody>
          <a:bodyPr vert="horz" wrap="square" rtlCol="0">
            <a:spAutoFit/>
          </a:bodyPr>
          <a:lstStyle/>
          <a:p>
            <a:pPr algn="l">
              <a:buFontTx/>
              <a:buNone/>
            </a:pPr>
            <a:r>
              <a:rPr lang="en-US" sz="1600" b="1" i="0">
                <a:solidFill>
                  <a:schemeClr val="tx1"/>
                </a:solidFill>
              </a:rPr>
              <a:t>Subject Title</a:t>
            </a:r>
          </a:p>
        </p:txBody>
      </p:sp>
      <p:sp>
        <p:nvSpPr>
          <p:cNvPr id="8" name="AcnFootnote_ID_8" hidden="1">
            <a:extLst>
              <a:ext uri="{FF2B5EF4-FFF2-40B4-BE49-F238E27FC236}">
                <a16:creationId xmlns:a16="http://schemas.microsoft.com/office/drawing/2014/main" id="{A990328C-3A6D-D2C4-056B-35721512DADC}"/>
              </a:ext>
            </a:extLst>
          </p:cNvPr>
          <p:cNvSpPr txBox="1"/>
          <p:nvPr userDrawn="1">
            <p:custDataLst>
              <p:tags r:id="rId8"/>
            </p:custDataLst>
          </p:nvPr>
        </p:nvSpPr>
        <p:spPr bwMode="gray">
          <a:xfrm>
            <a:off x="368300" y="6254750"/>
            <a:ext cx="10958195" cy="430887"/>
          </a:xfrm>
          <a:prstGeom prst="rect">
            <a:avLst/>
          </a:prstGeom>
          <a:noFill/>
        </p:spPr>
        <p:txBody>
          <a:bodyPr vert="horz" wrap="square" rtlCol="0" anchor="b">
            <a:spAutoFit/>
          </a:bodyPr>
          <a:lstStyle/>
          <a:p>
            <a:pPr marL="538163" indent="-538163" algn="l">
              <a:buFontTx/>
              <a:buNone/>
            </a:pPr>
            <a:r>
              <a:rPr lang="en-US" sz="1000" b="0" i="0">
                <a:solidFill>
                  <a:schemeClr val="tx1"/>
                </a:solidFill>
              </a:rPr>
              <a:t>*	Footnote</a:t>
            </a:r>
          </a:p>
          <a:p>
            <a:pPr marL="538163" indent="-538163" algn="l">
              <a:spcBef>
                <a:spcPct val="20000"/>
              </a:spcBef>
              <a:buFontTx/>
              <a:buNone/>
            </a:pPr>
            <a:r>
              <a:rPr lang="en-US" sz="1000" b="0" i="0">
                <a:solidFill>
                  <a:schemeClr val="tx1"/>
                </a:solidFill>
              </a:rPr>
              <a:t>Source:	Source</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3135996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79F8F84-C929-872C-62A1-7D907CCC4F43}"/>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5" name="Text Placeholder 2">
            <a:extLst>
              <a:ext uri="{FF2B5EF4-FFF2-40B4-BE49-F238E27FC236}">
                <a16:creationId xmlns:a16="http://schemas.microsoft.com/office/drawing/2014/main" id="{251CCF0F-A037-7B9F-D061-53E935A3358A}"/>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6" name="TextBox 5">
            <a:extLst>
              <a:ext uri="{FF2B5EF4-FFF2-40B4-BE49-F238E27FC236}">
                <a16:creationId xmlns:a16="http://schemas.microsoft.com/office/drawing/2014/main" id="{5E3D777D-8B2D-D20F-B731-27F17E2F44D8}"/>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7" name="TextBox 6">
            <a:extLst>
              <a:ext uri="{FF2B5EF4-FFF2-40B4-BE49-F238E27FC236}">
                <a16:creationId xmlns:a16="http://schemas.microsoft.com/office/drawing/2014/main" id="{D11A6941-77FF-59BB-C83F-10C415AC651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grpSp>
        <p:nvGrpSpPr>
          <p:cNvPr id="9" name="Group 8">
            <a:extLst>
              <a:ext uri="{FF2B5EF4-FFF2-40B4-BE49-F238E27FC236}">
                <a16:creationId xmlns:a16="http://schemas.microsoft.com/office/drawing/2014/main" id="{160F9016-1DF6-76B0-3420-8DB729078045}"/>
              </a:ext>
            </a:extLst>
          </p:cNvPr>
          <p:cNvGrpSpPr/>
          <p:nvPr userDrawn="1"/>
        </p:nvGrpSpPr>
        <p:grpSpPr>
          <a:xfrm>
            <a:off x="400050" y="6345484"/>
            <a:ext cx="856530" cy="225127"/>
            <a:chOff x="400050" y="6345484"/>
            <a:chExt cx="856530" cy="225127"/>
          </a:xfrm>
        </p:grpSpPr>
        <p:sp>
          <p:nvSpPr>
            <p:cNvPr id="10" name="Freeform 9">
              <a:extLst>
                <a:ext uri="{FF2B5EF4-FFF2-40B4-BE49-F238E27FC236}">
                  <a16:creationId xmlns:a16="http://schemas.microsoft.com/office/drawing/2014/main" id="{852D3A65-6E15-51B5-8C7E-81893816C0F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D738CBC4-F8D5-D307-6C84-FCBB8B60A9DF}"/>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7240066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84">
          <p15:clr>
            <a:srgbClr val="C35EA4"/>
          </p15:clr>
        </p15:guide>
        <p15:guide id="3" pos="240">
          <p15:clr>
            <a:srgbClr val="C35EA4"/>
          </p15:clr>
        </p15:guide>
        <p15:guide id="4" pos="7440">
          <p15:clr>
            <a:srgbClr val="C35EA4"/>
          </p15:clr>
        </p15:guide>
        <p15:guide id="5" orient="horz" pos="360">
          <p15:clr>
            <a:srgbClr val="F26B43"/>
          </p15:clr>
        </p15:guide>
        <p15:guide id="6" orient="horz" pos="2160">
          <p15:clr>
            <a:srgbClr val="F26B43"/>
          </p15:clr>
        </p15:guide>
        <p15:guide id="7"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79F8F84-C929-872C-62A1-7D907CCC4F43}"/>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5" name="Text Placeholder 2">
            <a:extLst>
              <a:ext uri="{FF2B5EF4-FFF2-40B4-BE49-F238E27FC236}">
                <a16:creationId xmlns:a16="http://schemas.microsoft.com/office/drawing/2014/main" id="{251CCF0F-A037-7B9F-D061-53E935A3358A}"/>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6" name="TextBox 5">
            <a:extLst>
              <a:ext uri="{FF2B5EF4-FFF2-40B4-BE49-F238E27FC236}">
                <a16:creationId xmlns:a16="http://schemas.microsoft.com/office/drawing/2014/main" id="{5E3D777D-8B2D-D20F-B731-27F17E2F44D8}"/>
              </a:ext>
            </a:extLst>
          </p:cNvPr>
          <p:cNvSpPr txBox="1"/>
          <p:nvPr userDrawn="1"/>
        </p:nvSpPr>
        <p:spPr>
          <a:xfrm>
            <a:off x="8424570" y="6408847"/>
            <a:ext cx="311211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2025 Accenture. All rights reserved.</a:t>
            </a:r>
            <a:endParaRPr lang="en-US" noProof="0">
              <a:solidFill>
                <a:schemeClr val="tx1">
                  <a:alpha val="75000"/>
                </a:schemeClr>
              </a:solidFill>
            </a:endParaRPr>
          </a:p>
        </p:txBody>
      </p:sp>
      <p:sp>
        <p:nvSpPr>
          <p:cNvPr id="7" name="TextBox 6">
            <a:extLst>
              <a:ext uri="{FF2B5EF4-FFF2-40B4-BE49-F238E27FC236}">
                <a16:creationId xmlns:a16="http://schemas.microsoft.com/office/drawing/2014/main" id="{D11A6941-77FF-59BB-C83F-10C415AC6510}"/>
              </a:ext>
            </a:extLst>
          </p:cNvPr>
          <p:cNvSpPr txBox="1"/>
          <p:nvPr userDrawn="1"/>
        </p:nvSpPr>
        <p:spPr>
          <a:xfrm>
            <a:off x="11536680" y="6408847"/>
            <a:ext cx="274320" cy="182880"/>
          </a:xfrm>
          <a:prstGeom prst="rect">
            <a:avLst/>
          </a:prstGeom>
          <a:noFill/>
        </p:spPr>
        <p:txBody>
          <a:bodyPr wrap="square" lIns="0" tIns="0" rIns="0" bIns="0" rtlCol="0" anchor="b">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grpSp>
        <p:nvGrpSpPr>
          <p:cNvPr id="9" name="Group 8">
            <a:extLst>
              <a:ext uri="{FF2B5EF4-FFF2-40B4-BE49-F238E27FC236}">
                <a16:creationId xmlns:a16="http://schemas.microsoft.com/office/drawing/2014/main" id="{160F9016-1DF6-76B0-3420-8DB729078045}"/>
              </a:ext>
            </a:extLst>
          </p:cNvPr>
          <p:cNvGrpSpPr/>
          <p:nvPr userDrawn="1"/>
        </p:nvGrpSpPr>
        <p:grpSpPr>
          <a:xfrm>
            <a:off x="400050" y="6345484"/>
            <a:ext cx="856530" cy="225127"/>
            <a:chOff x="400050" y="6345484"/>
            <a:chExt cx="856530" cy="225127"/>
          </a:xfrm>
        </p:grpSpPr>
        <p:sp>
          <p:nvSpPr>
            <p:cNvPr id="10" name="Freeform 9">
              <a:extLst>
                <a:ext uri="{FF2B5EF4-FFF2-40B4-BE49-F238E27FC236}">
                  <a16:creationId xmlns:a16="http://schemas.microsoft.com/office/drawing/2014/main" id="{852D3A65-6E15-51B5-8C7E-81893816C0F2}"/>
                </a:ext>
              </a:extLst>
            </p:cNvPr>
            <p:cNvSpPr>
              <a:spLocks/>
            </p:cNvSpPr>
            <p:nvPr userDrawn="1"/>
          </p:nvSpPr>
          <p:spPr bwMode="auto">
            <a:xfrm>
              <a:off x="901647" y="6345484"/>
              <a:ext cx="84141" cy="89456"/>
            </a:xfrm>
            <a:custGeom>
              <a:avLst/>
              <a:gdLst>
                <a:gd name="T0" fmla="*/ 0 w 128"/>
                <a:gd name="T1" fmla="*/ 96 h 136"/>
                <a:gd name="T2" fmla="*/ 76 w 128"/>
                <a:gd name="T3" fmla="*/ 68 h 136"/>
                <a:gd name="T4" fmla="*/ 0 w 128"/>
                <a:gd name="T5" fmla="*/ 38 h 136"/>
                <a:gd name="T6" fmla="*/ 0 w 128"/>
                <a:gd name="T7" fmla="*/ 0 h 136"/>
                <a:gd name="T8" fmla="*/ 128 w 128"/>
                <a:gd name="T9" fmla="*/ 52 h 136"/>
                <a:gd name="T10" fmla="*/ 128 w 128"/>
                <a:gd name="T11" fmla="*/ 84 h 136"/>
                <a:gd name="T12" fmla="*/ 0 w 128"/>
                <a:gd name="T13" fmla="*/ 136 h 136"/>
                <a:gd name="T14" fmla="*/ 0 w 128"/>
                <a:gd name="T15" fmla="*/ 9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6">
                  <a:moveTo>
                    <a:pt x="0" y="96"/>
                  </a:moveTo>
                  <a:lnTo>
                    <a:pt x="76" y="68"/>
                  </a:lnTo>
                  <a:lnTo>
                    <a:pt x="0" y="38"/>
                  </a:lnTo>
                  <a:lnTo>
                    <a:pt x="0" y="0"/>
                  </a:lnTo>
                  <a:lnTo>
                    <a:pt x="128" y="52"/>
                  </a:lnTo>
                  <a:lnTo>
                    <a:pt x="128" y="84"/>
                  </a:lnTo>
                  <a:lnTo>
                    <a:pt x="0" y="136"/>
                  </a:lnTo>
                  <a:lnTo>
                    <a:pt x="0" y="9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D738CBC4-F8D5-D307-6C84-FCBB8B60A9DF}"/>
                </a:ext>
              </a:extLst>
            </p:cNvPr>
            <p:cNvSpPr>
              <a:spLocks noEditPoints="1"/>
            </p:cNvSpPr>
            <p:nvPr userDrawn="1"/>
          </p:nvSpPr>
          <p:spPr bwMode="auto">
            <a:xfrm>
              <a:off x="400050" y="6439059"/>
              <a:ext cx="856530" cy="131552"/>
            </a:xfrm>
            <a:custGeom>
              <a:avLst/>
              <a:gdLst>
                <a:gd name="T0" fmla="*/ 4 w 1303"/>
                <a:gd name="T1" fmla="*/ 176 h 200"/>
                <a:gd name="T2" fmla="*/ 20 w 1303"/>
                <a:gd name="T3" fmla="*/ 116 h 200"/>
                <a:gd name="T4" fmla="*/ 88 w 1303"/>
                <a:gd name="T5" fmla="*/ 88 h 200"/>
                <a:gd name="T6" fmla="*/ 44 w 1303"/>
                <a:gd name="T7" fmla="*/ 92 h 200"/>
                <a:gd name="T8" fmla="*/ 44 w 1303"/>
                <a:gd name="T9" fmla="*/ 46 h 200"/>
                <a:gd name="T10" fmla="*/ 122 w 1303"/>
                <a:gd name="T11" fmla="*/ 62 h 200"/>
                <a:gd name="T12" fmla="*/ 84 w 1303"/>
                <a:gd name="T13" fmla="*/ 188 h 200"/>
                <a:gd name="T14" fmla="*/ 72 w 1303"/>
                <a:gd name="T15" fmla="*/ 132 h 200"/>
                <a:gd name="T16" fmla="*/ 46 w 1303"/>
                <a:gd name="T17" fmla="*/ 166 h 200"/>
                <a:gd name="T18" fmla="*/ 90 w 1303"/>
                <a:gd name="T19" fmla="*/ 146 h 200"/>
                <a:gd name="T20" fmla="*/ 166 w 1303"/>
                <a:gd name="T21" fmla="*/ 170 h 200"/>
                <a:gd name="T22" fmla="*/ 166 w 1303"/>
                <a:gd name="T23" fmla="*/ 74 h 200"/>
                <a:gd name="T24" fmla="*/ 252 w 1303"/>
                <a:gd name="T25" fmla="*/ 46 h 200"/>
                <a:gd name="T26" fmla="*/ 252 w 1303"/>
                <a:gd name="T27" fmla="*/ 100 h 200"/>
                <a:gd name="T28" fmla="*/ 210 w 1303"/>
                <a:gd name="T29" fmla="*/ 82 h 200"/>
                <a:gd name="T30" fmla="*/ 200 w 1303"/>
                <a:gd name="T31" fmla="*/ 144 h 200"/>
                <a:gd name="T32" fmla="*/ 238 w 1303"/>
                <a:gd name="T33" fmla="*/ 166 h 200"/>
                <a:gd name="T34" fmla="*/ 282 w 1303"/>
                <a:gd name="T35" fmla="*/ 174 h 200"/>
                <a:gd name="T36" fmla="*/ 384 w 1303"/>
                <a:gd name="T37" fmla="*/ 200 h 200"/>
                <a:gd name="T38" fmla="*/ 312 w 1303"/>
                <a:gd name="T39" fmla="*/ 122 h 200"/>
                <a:gd name="T40" fmla="*/ 356 w 1303"/>
                <a:gd name="T41" fmla="*/ 48 h 200"/>
                <a:gd name="T42" fmla="*/ 436 w 1303"/>
                <a:gd name="T43" fmla="*/ 64 h 200"/>
                <a:gd name="T44" fmla="*/ 394 w 1303"/>
                <a:gd name="T45" fmla="*/ 76 h 200"/>
                <a:gd name="T46" fmla="*/ 356 w 1303"/>
                <a:gd name="T47" fmla="*/ 100 h 200"/>
                <a:gd name="T48" fmla="*/ 366 w 1303"/>
                <a:gd name="T49" fmla="*/ 162 h 200"/>
                <a:gd name="T50" fmla="*/ 412 w 1303"/>
                <a:gd name="T51" fmla="*/ 140 h 200"/>
                <a:gd name="T52" fmla="*/ 410 w 1303"/>
                <a:gd name="T53" fmla="*/ 196 h 200"/>
                <a:gd name="T54" fmla="*/ 498 w 1303"/>
                <a:gd name="T55" fmla="*/ 188 h 200"/>
                <a:gd name="T56" fmla="*/ 470 w 1303"/>
                <a:gd name="T57" fmla="*/ 102 h 200"/>
                <a:gd name="T58" fmla="*/ 540 w 1303"/>
                <a:gd name="T59" fmla="*/ 42 h 200"/>
                <a:gd name="T60" fmla="*/ 608 w 1303"/>
                <a:gd name="T61" fmla="*/ 114 h 200"/>
                <a:gd name="T62" fmla="*/ 530 w 1303"/>
                <a:gd name="T63" fmla="*/ 168 h 200"/>
                <a:gd name="T64" fmla="*/ 608 w 1303"/>
                <a:gd name="T65" fmla="*/ 150 h 200"/>
                <a:gd name="T66" fmla="*/ 540 w 1303"/>
                <a:gd name="T67" fmla="*/ 200 h 200"/>
                <a:gd name="T68" fmla="*/ 556 w 1303"/>
                <a:gd name="T69" fmla="*/ 76 h 200"/>
                <a:gd name="T70" fmla="*/ 512 w 1303"/>
                <a:gd name="T71" fmla="*/ 104 h 200"/>
                <a:gd name="T72" fmla="*/ 705 w 1303"/>
                <a:gd name="T73" fmla="*/ 44 h 200"/>
                <a:gd name="T74" fmla="*/ 763 w 1303"/>
                <a:gd name="T75" fmla="*/ 72 h 200"/>
                <a:gd name="T76" fmla="*/ 719 w 1303"/>
                <a:gd name="T77" fmla="*/ 82 h 200"/>
                <a:gd name="T78" fmla="*/ 675 w 1303"/>
                <a:gd name="T79" fmla="*/ 196 h 200"/>
                <a:gd name="T80" fmla="*/ 845 w 1303"/>
                <a:gd name="T81" fmla="*/ 148 h 200"/>
                <a:gd name="T82" fmla="*/ 875 w 1303"/>
                <a:gd name="T83" fmla="*/ 162 h 200"/>
                <a:gd name="T84" fmla="*/ 821 w 1303"/>
                <a:gd name="T85" fmla="*/ 192 h 200"/>
                <a:gd name="T86" fmla="*/ 785 w 1303"/>
                <a:gd name="T87" fmla="*/ 46 h 200"/>
                <a:gd name="T88" fmla="*/ 983 w 1303"/>
                <a:gd name="T89" fmla="*/ 184 h 200"/>
                <a:gd name="T90" fmla="*/ 913 w 1303"/>
                <a:gd name="T91" fmla="*/ 188 h 200"/>
                <a:gd name="T92" fmla="*/ 941 w 1303"/>
                <a:gd name="T93" fmla="*/ 142 h 200"/>
                <a:gd name="T94" fmla="*/ 989 w 1303"/>
                <a:gd name="T95" fmla="*/ 152 h 200"/>
                <a:gd name="T96" fmla="*/ 1105 w 1303"/>
                <a:gd name="T97" fmla="*/ 74 h 200"/>
                <a:gd name="T98" fmla="*/ 1123 w 1303"/>
                <a:gd name="T99" fmla="*/ 90 h 200"/>
                <a:gd name="T100" fmla="*/ 1063 w 1303"/>
                <a:gd name="T101" fmla="*/ 46 h 200"/>
                <a:gd name="T102" fmla="*/ 1169 w 1303"/>
                <a:gd name="T103" fmla="*/ 156 h 200"/>
                <a:gd name="T104" fmla="*/ 1183 w 1303"/>
                <a:gd name="T105" fmla="*/ 62 h 200"/>
                <a:gd name="T106" fmla="*/ 1273 w 1303"/>
                <a:gd name="T107" fmla="*/ 52 h 200"/>
                <a:gd name="T108" fmla="*/ 1205 w 1303"/>
                <a:gd name="T109" fmla="*/ 132 h 200"/>
                <a:gd name="T110" fmla="*/ 1247 w 1303"/>
                <a:gd name="T111" fmla="*/ 168 h 200"/>
                <a:gd name="T112" fmla="*/ 1291 w 1303"/>
                <a:gd name="T113" fmla="*/ 178 h 200"/>
                <a:gd name="T114" fmla="*/ 1263 w 1303"/>
                <a:gd name="T115" fmla="*/ 104 h 200"/>
                <a:gd name="T116" fmla="*/ 1235 w 1303"/>
                <a:gd name="T117" fmla="*/ 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3" h="200">
                  <a:moveTo>
                    <a:pt x="48" y="200"/>
                  </a:moveTo>
                  <a:lnTo>
                    <a:pt x="48" y="200"/>
                  </a:lnTo>
                  <a:lnTo>
                    <a:pt x="38" y="198"/>
                  </a:lnTo>
                  <a:lnTo>
                    <a:pt x="30" y="198"/>
                  </a:lnTo>
                  <a:lnTo>
                    <a:pt x="22" y="194"/>
                  </a:lnTo>
                  <a:lnTo>
                    <a:pt x="14" y="188"/>
                  </a:lnTo>
                  <a:lnTo>
                    <a:pt x="8" y="182"/>
                  </a:lnTo>
                  <a:lnTo>
                    <a:pt x="4" y="176"/>
                  </a:lnTo>
                  <a:lnTo>
                    <a:pt x="0" y="166"/>
                  </a:lnTo>
                  <a:lnTo>
                    <a:pt x="0" y="156"/>
                  </a:lnTo>
                  <a:lnTo>
                    <a:pt x="0" y="154"/>
                  </a:lnTo>
                  <a:lnTo>
                    <a:pt x="0" y="154"/>
                  </a:lnTo>
                  <a:lnTo>
                    <a:pt x="0" y="140"/>
                  </a:lnTo>
                  <a:lnTo>
                    <a:pt x="4" y="130"/>
                  </a:lnTo>
                  <a:lnTo>
                    <a:pt x="12" y="122"/>
                  </a:lnTo>
                  <a:lnTo>
                    <a:pt x="20" y="116"/>
                  </a:lnTo>
                  <a:lnTo>
                    <a:pt x="30" y="110"/>
                  </a:lnTo>
                  <a:lnTo>
                    <a:pt x="42" y="106"/>
                  </a:lnTo>
                  <a:lnTo>
                    <a:pt x="56" y="104"/>
                  </a:lnTo>
                  <a:lnTo>
                    <a:pt x="70" y="104"/>
                  </a:lnTo>
                  <a:lnTo>
                    <a:pt x="90" y="104"/>
                  </a:lnTo>
                  <a:lnTo>
                    <a:pt x="90" y="98"/>
                  </a:lnTo>
                  <a:lnTo>
                    <a:pt x="90" y="98"/>
                  </a:lnTo>
                  <a:lnTo>
                    <a:pt x="88" y="88"/>
                  </a:lnTo>
                  <a:lnTo>
                    <a:pt x="84" y="80"/>
                  </a:lnTo>
                  <a:lnTo>
                    <a:pt x="76" y="74"/>
                  </a:lnTo>
                  <a:lnTo>
                    <a:pt x="66" y="72"/>
                  </a:lnTo>
                  <a:lnTo>
                    <a:pt x="66" y="72"/>
                  </a:lnTo>
                  <a:lnTo>
                    <a:pt x="58" y="74"/>
                  </a:lnTo>
                  <a:lnTo>
                    <a:pt x="50" y="78"/>
                  </a:lnTo>
                  <a:lnTo>
                    <a:pt x="46" y="84"/>
                  </a:lnTo>
                  <a:lnTo>
                    <a:pt x="44" y="92"/>
                  </a:lnTo>
                  <a:lnTo>
                    <a:pt x="4" y="92"/>
                  </a:lnTo>
                  <a:lnTo>
                    <a:pt x="4" y="92"/>
                  </a:lnTo>
                  <a:lnTo>
                    <a:pt x="6" y="80"/>
                  </a:lnTo>
                  <a:lnTo>
                    <a:pt x="10" y="70"/>
                  </a:lnTo>
                  <a:lnTo>
                    <a:pt x="16" y="62"/>
                  </a:lnTo>
                  <a:lnTo>
                    <a:pt x="24" y="56"/>
                  </a:lnTo>
                  <a:lnTo>
                    <a:pt x="34" y="50"/>
                  </a:lnTo>
                  <a:lnTo>
                    <a:pt x="44" y="46"/>
                  </a:lnTo>
                  <a:lnTo>
                    <a:pt x="56" y="44"/>
                  </a:lnTo>
                  <a:lnTo>
                    <a:pt x="68" y="42"/>
                  </a:lnTo>
                  <a:lnTo>
                    <a:pt x="68" y="42"/>
                  </a:lnTo>
                  <a:lnTo>
                    <a:pt x="82" y="44"/>
                  </a:lnTo>
                  <a:lnTo>
                    <a:pt x="94" y="46"/>
                  </a:lnTo>
                  <a:lnTo>
                    <a:pt x="104" y="50"/>
                  </a:lnTo>
                  <a:lnTo>
                    <a:pt x="114" y="56"/>
                  </a:lnTo>
                  <a:lnTo>
                    <a:pt x="122" y="62"/>
                  </a:lnTo>
                  <a:lnTo>
                    <a:pt x="126" y="72"/>
                  </a:lnTo>
                  <a:lnTo>
                    <a:pt x="130" y="82"/>
                  </a:lnTo>
                  <a:lnTo>
                    <a:pt x="132" y="96"/>
                  </a:lnTo>
                  <a:lnTo>
                    <a:pt x="132" y="196"/>
                  </a:lnTo>
                  <a:lnTo>
                    <a:pt x="90" y="196"/>
                  </a:lnTo>
                  <a:lnTo>
                    <a:pt x="90" y="180"/>
                  </a:lnTo>
                  <a:lnTo>
                    <a:pt x="90" y="180"/>
                  </a:lnTo>
                  <a:lnTo>
                    <a:pt x="84" y="188"/>
                  </a:lnTo>
                  <a:lnTo>
                    <a:pt x="74" y="194"/>
                  </a:lnTo>
                  <a:lnTo>
                    <a:pt x="62" y="198"/>
                  </a:lnTo>
                  <a:lnTo>
                    <a:pt x="48" y="200"/>
                  </a:lnTo>
                  <a:lnTo>
                    <a:pt x="48" y="200"/>
                  </a:lnTo>
                  <a:close/>
                  <a:moveTo>
                    <a:pt x="90" y="146"/>
                  </a:moveTo>
                  <a:lnTo>
                    <a:pt x="90" y="132"/>
                  </a:lnTo>
                  <a:lnTo>
                    <a:pt x="72" y="132"/>
                  </a:lnTo>
                  <a:lnTo>
                    <a:pt x="72" y="132"/>
                  </a:lnTo>
                  <a:lnTo>
                    <a:pt x="58" y="134"/>
                  </a:lnTo>
                  <a:lnTo>
                    <a:pt x="48" y="136"/>
                  </a:lnTo>
                  <a:lnTo>
                    <a:pt x="44" y="142"/>
                  </a:lnTo>
                  <a:lnTo>
                    <a:pt x="42" y="152"/>
                  </a:lnTo>
                  <a:lnTo>
                    <a:pt x="42" y="152"/>
                  </a:lnTo>
                  <a:lnTo>
                    <a:pt x="42" y="152"/>
                  </a:lnTo>
                  <a:lnTo>
                    <a:pt x="42" y="160"/>
                  </a:lnTo>
                  <a:lnTo>
                    <a:pt x="46" y="166"/>
                  </a:lnTo>
                  <a:lnTo>
                    <a:pt x="52" y="168"/>
                  </a:lnTo>
                  <a:lnTo>
                    <a:pt x="62" y="170"/>
                  </a:lnTo>
                  <a:lnTo>
                    <a:pt x="62" y="170"/>
                  </a:lnTo>
                  <a:lnTo>
                    <a:pt x="72" y="168"/>
                  </a:lnTo>
                  <a:lnTo>
                    <a:pt x="80" y="164"/>
                  </a:lnTo>
                  <a:lnTo>
                    <a:pt x="86" y="156"/>
                  </a:lnTo>
                  <a:lnTo>
                    <a:pt x="88" y="152"/>
                  </a:lnTo>
                  <a:lnTo>
                    <a:pt x="90" y="146"/>
                  </a:lnTo>
                  <a:lnTo>
                    <a:pt x="90" y="146"/>
                  </a:lnTo>
                  <a:close/>
                  <a:moveTo>
                    <a:pt x="226" y="200"/>
                  </a:moveTo>
                  <a:lnTo>
                    <a:pt x="226" y="200"/>
                  </a:lnTo>
                  <a:lnTo>
                    <a:pt x="212" y="198"/>
                  </a:lnTo>
                  <a:lnTo>
                    <a:pt x="198" y="194"/>
                  </a:lnTo>
                  <a:lnTo>
                    <a:pt x="186" y="188"/>
                  </a:lnTo>
                  <a:lnTo>
                    <a:pt x="174" y="180"/>
                  </a:lnTo>
                  <a:lnTo>
                    <a:pt x="166" y="170"/>
                  </a:lnTo>
                  <a:lnTo>
                    <a:pt x="160" y="156"/>
                  </a:lnTo>
                  <a:lnTo>
                    <a:pt x="156" y="140"/>
                  </a:lnTo>
                  <a:lnTo>
                    <a:pt x="154" y="122"/>
                  </a:lnTo>
                  <a:lnTo>
                    <a:pt x="154" y="120"/>
                  </a:lnTo>
                  <a:lnTo>
                    <a:pt x="154" y="120"/>
                  </a:lnTo>
                  <a:lnTo>
                    <a:pt x="156" y="102"/>
                  </a:lnTo>
                  <a:lnTo>
                    <a:pt x="160" y="88"/>
                  </a:lnTo>
                  <a:lnTo>
                    <a:pt x="166" y="74"/>
                  </a:lnTo>
                  <a:lnTo>
                    <a:pt x="176" y="62"/>
                  </a:lnTo>
                  <a:lnTo>
                    <a:pt x="186" y="54"/>
                  </a:lnTo>
                  <a:lnTo>
                    <a:pt x="198" y="48"/>
                  </a:lnTo>
                  <a:lnTo>
                    <a:pt x="212" y="44"/>
                  </a:lnTo>
                  <a:lnTo>
                    <a:pt x="226" y="42"/>
                  </a:lnTo>
                  <a:lnTo>
                    <a:pt x="226" y="42"/>
                  </a:lnTo>
                  <a:lnTo>
                    <a:pt x="240" y="44"/>
                  </a:lnTo>
                  <a:lnTo>
                    <a:pt x="252" y="46"/>
                  </a:lnTo>
                  <a:lnTo>
                    <a:pt x="262" y="50"/>
                  </a:lnTo>
                  <a:lnTo>
                    <a:pt x="272" y="56"/>
                  </a:lnTo>
                  <a:lnTo>
                    <a:pt x="280" y="64"/>
                  </a:lnTo>
                  <a:lnTo>
                    <a:pt x="286" y="74"/>
                  </a:lnTo>
                  <a:lnTo>
                    <a:pt x="290" y="86"/>
                  </a:lnTo>
                  <a:lnTo>
                    <a:pt x="292" y="100"/>
                  </a:lnTo>
                  <a:lnTo>
                    <a:pt x="252" y="100"/>
                  </a:lnTo>
                  <a:lnTo>
                    <a:pt x="252" y="100"/>
                  </a:lnTo>
                  <a:lnTo>
                    <a:pt x="250" y="90"/>
                  </a:lnTo>
                  <a:lnTo>
                    <a:pt x="244" y="82"/>
                  </a:lnTo>
                  <a:lnTo>
                    <a:pt x="238" y="76"/>
                  </a:lnTo>
                  <a:lnTo>
                    <a:pt x="228" y="76"/>
                  </a:lnTo>
                  <a:lnTo>
                    <a:pt x="228" y="76"/>
                  </a:lnTo>
                  <a:lnTo>
                    <a:pt x="222" y="76"/>
                  </a:lnTo>
                  <a:lnTo>
                    <a:pt x="216" y="78"/>
                  </a:lnTo>
                  <a:lnTo>
                    <a:pt x="210" y="82"/>
                  </a:lnTo>
                  <a:lnTo>
                    <a:pt x="206" y="86"/>
                  </a:lnTo>
                  <a:lnTo>
                    <a:pt x="202" y="92"/>
                  </a:lnTo>
                  <a:lnTo>
                    <a:pt x="200" y="100"/>
                  </a:lnTo>
                  <a:lnTo>
                    <a:pt x="198" y="108"/>
                  </a:lnTo>
                  <a:lnTo>
                    <a:pt x="198" y="120"/>
                  </a:lnTo>
                  <a:lnTo>
                    <a:pt x="198" y="124"/>
                  </a:lnTo>
                  <a:lnTo>
                    <a:pt x="198" y="124"/>
                  </a:lnTo>
                  <a:lnTo>
                    <a:pt x="200" y="144"/>
                  </a:lnTo>
                  <a:lnTo>
                    <a:pt x="202" y="152"/>
                  </a:lnTo>
                  <a:lnTo>
                    <a:pt x="206" y="158"/>
                  </a:lnTo>
                  <a:lnTo>
                    <a:pt x="210" y="162"/>
                  </a:lnTo>
                  <a:lnTo>
                    <a:pt x="214" y="166"/>
                  </a:lnTo>
                  <a:lnTo>
                    <a:pt x="220" y="168"/>
                  </a:lnTo>
                  <a:lnTo>
                    <a:pt x="228" y="168"/>
                  </a:lnTo>
                  <a:lnTo>
                    <a:pt x="228" y="168"/>
                  </a:lnTo>
                  <a:lnTo>
                    <a:pt x="238" y="166"/>
                  </a:lnTo>
                  <a:lnTo>
                    <a:pt x="246" y="160"/>
                  </a:lnTo>
                  <a:lnTo>
                    <a:pt x="252" y="152"/>
                  </a:lnTo>
                  <a:lnTo>
                    <a:pt x="256" y="140"/>
                  </a:lnTo>
                  <a:lnTo>
                    <a:pt x="294" y="140"/>
                  </a:lnTo>
                  <a:lnTo>
                    <a:pt x="294" y="140"/>
                  </a:lnTo>
                  <a:lnTo>
                    <a:pt x="292" y="154"/>
                  </a:lnTo>
                  <a:lnTo>
                    <a:pt x="288" y="164"/>
                  </a:lnTo>
                  <a:lnTo>
                    <a:pt x="282" y="174"/>
                  </a:lnTo>
                  <a:lnTo>
                    <a:pt x="274" y="184"/>
                  </a:lnTo>
                  <a:lnTo>
                    <a:pt x="264" y="190"/>
                  </a:lnTo>
                  <a:lnTo>
                    <a:pt x="254" y="196"/>
                  </a:lnTo>
                  <a:lnTo>
                    <a:pt x="240" y="198"/>
                  </a:lnTo>
                  <a:lnTo>
                    <a:pt x="226" y="200"/>
                  </a:lnTo>
                  <a:lnTo>
                    <a:pt x="226" y="200"/>
                  </a:lnTo>
                  <a:close/>
                  <a:moveTo>
                    <a:pt x="384" y="200"/>
                  </a:moveTo>
                  <a:lnTo>
                    <a:pt x="384" y="200"/>
                  </a:lnTo>
                  <a:lnTo>
                    <a:pt x="368" y="198"/>
                  </a:lnTo>
                  <a:lnTo>
                    <a:pt x="354" y="194"/>
                  </a:lnTo>
                  <a:lnTo>
                    <a:pt x="342" y="188"/>
                  </a:lnTo>
                  <a:lnTo>
                    <a:pt x="332" y="180"/>
                  </a:lnTo>
                  <a:lnTo>
                    <a:pt x="322" y="170"/>
                  </a:lnTo>
                  <a:lnTo>
                    <a:pt x="316" y="156"/>
                  </a:lnTo>
                  <a:lnTo>
                    <a:pt x="312" y="140"/>
                  </a:lnTo>
                  <a:lnTo>
                    <a:pt x="312" y="122"/>
                  </a:lnTo>
                  <a:lnTo>
                    <a:pt x="312" y="120"/>
                  </a:lnTo>
                  <a:lnTo>
                    <a:pt x="312" y="120"/>
                  </a:lnTo>
                  <a:lnTo>
                    <a:pt x="312" y="102"/>
                  </a:lnTo>
                  <a:lnTo>
                    <a:pt x="316" y="88"/>
                  </a:lnTo>
                  <a:lnTo>
                    <a:pt x="324" y="74"/>
                  </a:lnTo>
                  <a:lnTo>
                    <a:pt x="332" y="62"/>
                  </a:lnTo>
                  <a:lnTo>
                    <a:pt x="342" y="54"/>
                  </a:lnTo>
                  <a:lnTo>
                    <a:pt x="356" y="48"/>
                  </a:lnTo>
                  <a:lnTo>
                    <a:pt x="368" y="44"/>
                  </a:lnTo>
                  <a:lnTo>
                    <a:pt x="384" y="42"/>
                  </a:lnTo>
                  <a:lnTo>
                    <a:pt x="384" y="42"/>
                  </a:lnTo>
                  <a:lnTo>
                    <a:pt x="396" y="44"/>
                  </a:lnTo>
                  <a:lnTo>
                    <a:pt x="408" y="46"/>
                  </a:lnTo>
                  <a:lnTo>
                    <a:pt x="418" y="50"/>
                  </a:lnTo>
                  <a:lnTo>
                    <a:pt x="428" y="56"/>
                  </a:lnTo>
                  <a:lnTo>
                    <a:pt x="436" y="64"/>
                  </a:lnTo>
                  <a:lnTo>
                    <a:pt x="442" y="74"/>
                  </a:lnTo>
                  <a:lnTo>
                    <a:pt x="446" y="86"/>
                  </a:lnTo>
                  <a:lnTo>
                    <a:pt x="450" y="100"/>
                  </a:lnTo>
                  <a:lnTo>
                    <a:pt x="410" y="100"/>
                  </a:lnTo>
                  <a:lnTo>
                    <a:pt x="410" y="100"/>
                  </a:lnTo>
                  <a:lnTo>
                    <a:pt x="406" y="90"/>
                  </a:lnTo>
                  <a:lnTo>
                    <a:pt x="402" y="82"/>
                  </a:lnTo>
                  <a:lnTo>
                    <a:pt x="394" y="76"/>
                  </a:lnTo>
                  <a:lnTo>
                    <a:pt x="384" y="76"/>
                  </a:lnTo>
                  <a:lnTo>
                    <a:pt x="384" y="76"/>
                  </a:lnTo>
                  <a:lnTo>
                    <a:pt x="378" y="76"/>
                  </a:lnTo>
                  <a:lnTo>
                    <a:pt x="372" y="78"/>
                  </a:lnTo>
                  <a:lnTo>
                    <a:pt x="366" y="82"/>
                  </a:lnTo>
                  <a:lnTo>
                    <a:pt x="362" y="86"/>
                  </a:lnTo>
                  <a:lnTo>
                    <a:pt x="358" y="92"/>
                  </a:lnTo>
                  <a:lnTo>
                    <a:pt x="356" y="100"/>
                  </a:lnTo>
                  <a:lnTo>
                    <a:pt x="354" y="108"/>
                  </a:lnTo>
                  <a:lnTo>
                    <a:pt x="354" y="120"/>
                  </a:lnTo>
                  <a:lnTo>
                    <a:pt x="354" y="124"/>
                  </a:lnTo>
                  <a:lnTo>
                    <a:pt x="354" y="124"/>
                  </a:lnTo>
                  <a:lnTo>
                    <a:pt x="356" y="144"/>
                  </a:lnTo>
                  <a:lnTo>
                    <a:pt x="358" y="152"/>
                  </a:lnTo>
                  <a:lnTo>
                    <a:pt x="362" y="158"/>
                  </a:lnTo>
                  <a:lnTo>
                    <a:pt x="366" y="162"/>
                  </a:lnTo>
                  <a:lnTo>
                    <a:pt x="372" y="166"/>
                  </a:lnTo>
                  <a:lnTo>
                    <a:pt x="378" y="168"/>
                  </a:lnTo>
                  <a:lnTo>
                    <a:pt x="384" y="168"/>
                  </a:lnTo>
                  <a:lnTo>
                    <a:pt x="384" y="168"/>
                  </a:lnTo>
                  <a:lnTo>
                    <a:pt x="394" y="166"/>
                  </a:lnTo>
                  <a:lnTo>
                    <a:pt x="402" y="160"/>
                  </a:lnTo>
                  <a:lnTo>
                    <a:pt x="408" y="152"/>
                  </a:lnTo>
                  <a:lnTo>
                    <a:pt x="412" y="140"/>
                  </a:lnTo>
                  <a:lnTo>
                    <a:pt x="450" y="140"/>
                  </a:lnTo>
                  <a:lnTo>
                    <a:pt x="450" y="140"/>
                  </a:lnTo>
                  <a:lnTo>
                    <a:pt x="448" y="154"/>
                  </a:lnTo>
                  <a:lnTo>
                    <a:pt x="444" y="164"/>
                  </a:lnTo>
                  <a:lnTo>
                    <a:pt x="438" y="174"/>
                  </a:lnTo>
                  <a:lnTo>
                    <a:pt x="430" y="184"/>
                  </a:lnTo>
                  <a:lnTo>
                    <a:pt x="422" y="190"/>
                  </a:lnTo>
                  <a:lnTo>
                    <a:pt x="410" y="196"/>
                  </a:lnTo>
                  <a:lnTo>
                    <a:pt x="398" y="198"/>
                  </a:lnTo>
                  <a:lnTo>
                    <a:pt x="384" y="200"/>
                  </a:lnTo>
                  <a:lnTo>
                    <a:pt x="384" y="200"/>
                  </a:lnTo>
                  <a:close/>
                  <a:moveTo>
                    <a:pt x="540" y="200"/>
                  </a:moveTo>
                  <a:lnTo>
                    <a:pt x="540" y="200"/>
                  </a:lnTo>
                  <a:lnTo>
                    <a:pt x="526" y="198"/>
                  </a:lnTo>
                  <a:lnTo>
                    <a:pt x="512" y="194"/>
                  </a:lnTo>
                  <a:lnTo>
                    <a:pt x="498" y="188"/>
                  </a:lnTo>
                  <a:lnTo>
                    <a:pt x="488" y="180"/>
                  </a:lnTo>
                  <a:lnTo>
                    <a:pt x="480" y="170"/>
                  </a:lnTo>
                  <a:lnTo>
                    <a:pt x="474" y="156"/>
                  </a:lnTo>
                  <a:lnTo>
                    <a:pt x="470" y="142"/>
                  </a:lnTo>
                  <a:lnTo>
                    <a:pt x="468" y="124"/>
                  </a:lnTo>
                  <a:lnTo>
                    <a:pt x="468" y="120"/>
                  </a:lnTo>
                  <a:lnTo>
                    <a:pt x="468" y="120"/>
                  </a:lnTo>
                  <a:lnTo>
                    <a:pt x="470" y="102"/>
                  </a:lnTo>
                  <a:lnTo>
                    <a:pt x="474" y="88"/>
                  </a:lnTo>
                  <a:lnTo>
                    <a:pt x="480" y="74"/>
                  </a:lnTo>
                  <a:lnTo>
                    <a:pt x="488" y="62"/>
                  </a:lnTo>
                  <a:lnTo>
                    <a:pt x="500" y="54"/>
                  </a:lnTo>
                  <a:lnTo>
                    <a:pt x="512" y="48"/>
                  </a:lnTo>
                  <a:lnTo>
                    <a:pt x="524" y="44"/>
                  </a:lnTo>
                  <a:lnTo>
                    <a:pt x="540" y="42"/>
                  </a:lnTo>
                  <a:lnTo>
                    <a:pt x="540" y="42"/>
                  </a:lnTo>
                  <a:lnTo>
                    <a:pt x="554" y="44"/>
                  </a:lnTo>
                  <a:lnTo>
                    <a:pt x="566" y="46"/>
                  </a:lnTo>
                  <a:lnTo>
                    <a:pt x="578" y="52"/>
                  </a:lnTo>
                  <a:lnTo>
                    <a:pt x="588" y="60"/>
                  </a:lnTo>
                  <a:lnTo>
                    <a:pt x="596" y="70"/>
                  </a:lnTo>
                  <a:lnTo>
                    <a:pt x="602" y="82"/>
                  </a:lnTo>
                  <a:lnTo>
                    <a:pt x="606" y="96"/>
                  </a:lnTo>
                  <a:lnTo>
                    <a:pt x="608" y="114"/>
                  </a:lnTo>
                  <a:lnTo>
                    <a:pt x="608" y="132"/>
                  </a:lnTo>
                  <a:lnTo>
                    <a:pt x="510" y="132"/>
                  </a:lnTo>
                  <a:lnTo>
                    <a:pt x="510" y="132"/>
                  </a:lnTo>
                  <a:lnTo>
                    <a:pt x="514" y="148"/>
                  </a:lnTo>
                  <a:lnTo>
                    <a:pt x="516" y="156"/>
                  </a:lnTo>
                  <a:lnTo>
                    <a:pt x="520" y="160"/>
                  </a:lnTo>
                  <a:lnTo>
                    <a:pt x="524" y="164"/>
                  </a:lnTo>
                  <a:lnTo>
                    <a:pt x="530" y="168"/>
                  </a:lnTo>
                  <a:lnTo>
                    <a:pt x="542" y="170"/>
                  </a:lnTo>
                  <a:lnTo>
                    <a:pt x="542" y="170"/>
                  </a:lnTo>
                  <a:lnTo>
                    <a:pt x="552" y="168"/>
                  </a:lnTo>
                  <a:lnTo>
                    <a:pt x="560" y="164"/>
                  </a:lnTo>
                  <a:lnTo>
                    <a:pt x="566" y="158"/>
                  </a:lnTo>
                  <a:lnTo>
                    <a:pt x="570" y="150"/>
                  </a:lnTo>
                  <a:lnTo>
                    <a:pt x="608" y="150"/>
                  </a:lnTo>
                  <a:lnTo>
                    <a:pt x="608" y="150"/>
                  </a:lnTo>
                  <a:lnTo>
                    <a:pt x="606" y="160"/>
                  </a:lnTo>
                  <a:lnTo>
                    <a:pt x="602" y="170"/>
                  </a:lnTo>
                  <a:lnTo>
                    <a:pt x="596" y="178"/>
                  </a:lnTo>
                  <a:lnTo>
                    <a:pt x="588" y="186"/>
                  </a:lnTo>
                  <a:lnTo>
                    <a:pt x="578" y="192"/>
                  </a:lnTo>
                  <a:lnTo>
                    <a:pt x="568" y="196"/>
                  </a:lnTo>
                  <a:lnTo>
                    <a:pt x="556" y="198"/>
                  </a:lnTo>
                  <a:lnTo>
                    <a:pt x="540" y="200"/>
                  </a:lnTo>
                  <a:lnTo>
                    <a:pt x="540" y="200"/>
                  </a:lnTo>
                  <a:close/>
                  <a:moveTo>
                    <a:pt x="512" y="104"/>
                  </a:moveTo>
                  <a:lnTo>
                    <a:pt x="568" y="104"/>
                  </a:lnTo>
                  <a:lnTo>
                    <a:pt x="568" y="104"/>
                  </a:lnTo>
                  <a:lnTo>
                    <a:pt x="566" y="90"/>
                  </a:lnTo>
                  <a:lnTo>
                    <a:pt x="562" y="84"/>
                  </a:lnTo>
                  <a:lnTo>
                    <a:pt x="560" y="80"/>
                  </a:lnTo>
                  <a:lnTo>
                    <a:pt x="556" y="76"/>
                  </a:lnTo>
                  <a:lnTo>
                    <a:pt x="552" y="74"/>
                  </a:lnTo>
                  <a:lnTo>
                    <a:pt x="540" y="72"/>
                  </a:lnTo>
                  <a:lnTo>
                    <a:pt x="540" y="72"/>
                  </a:lnTo>
                  <a:lnTo>
                    <a:pt x="530" y="74"/>
                  </a:lnTo>
                  <a:lnTo>
                    <a:pt x="522" y="78"/>
                  </a:lnTo>
                  <a:lnTo>
                    <a:pt x="518" y="82"/>
                  </a:lnTo>
                  <a:lnTo>
                    <a:pt x="516" y="88"/>
                  </a:lnTo>
                  <a:lnTo>
                    <a:pt x="512" y="104"/>
                  </a:lnTo>
                  <a:lnTo>
                    <a:pt x="512" y="104"/>
                  </a:lnTo>
                  <a:close/>
                  <a:moveTo>
                    <a:pt x="634" y="46"/>
                  </a:moveTo>
                  <a:lnTo>
                    <a:pt x="675" y="46"/>
                  </a:lnTo>
                  <a:lnTo>
                    <a:pt x="675" y="68"/>
                  </a:lnTo>
                  <a:lnTo>
                    <a:pt x="675" y="68"/>
                  </a:lnTo>
                  <a:lnTo>
                    <a:pt x="683" y="58"/>
                  </a:lnTo>
                  <a:lnTo>
                    <a:pt x="693" y="50"/>
                  </a:lnTo>
                  <a:lnTo>
                    <a:pt x="705" y="44"/>
                  </a:lnTo>
                  <a:lnTo>
                    <a:pt x="721" y="42"/>
                  </a:lnTo>
                  <a:lnTo>
                    <a:pt x="721" y="42"/>
                  </a:lnTo>
                  <a:lnTo>
                    <a:pt x="731" y="44"/>
                  </a:lnTo>
                  <a:lnTo>
                    <a:pt x="739" y="46"/>
                  </a:lnTo>
                  <a:lnTo>
                    <a:pt x="747" y="50"/>
                  </a:lnTo>
                  <a:lnTo>
                    <a:pt x="753" y="56"/>
                  </a:lnTo>
                  <a:lnTo>
                    <a:pt x="759" y="62"/>
                  </a:lnTo>
                  <a:lnTo>
                    <a:pt x="763" y="72"/>
                  </a:lnTo>
                  <a:lnTo>
                    <a:pt x="765" y="82"/>
                  </a:lnTo>
                  <a:lnTo>
                    <a:pt x="767" y="96"/>
                  </a:lnTo>
                  <a:lnTo>
                    <a:pt x="767" y="196"/>
                  </a:lnTo>
                  <a:lnTo>
                    <a:pt x="725" y="196"/>
                  </a:lnTo>
                  <a:lnTo>
                    <a:pt x="725" y="102"/>
                  </a:lnTo>
                  <a:lnTo>
                    <a:pt x="725" y="102"/>
                  </a:lnTo>
                  <a:lnTo>
                    <a:pt x="723" y="90"/>
                  </a:lnTo>
                  <a:lnTo>
                    <a:pt x="719" y="82"/>
                  </a:lnTo>
                  <a:lnTo>
                    <a:pt x="711" y="78"/>
                  </a:lnTo>
                  <a:lnTo>
                    <a:pt x="701" y="76"/>
                  </a:lnTo>
                  <a:lnTo>
                    <a:pt x="701" y="76"/>
                  </a:lnTo>
                  <a:lnTo>
                    <a:pt x="691" y="78"/>
                  </a:lnTo>
                  <a:lnTo>
                    <a:pt x="683" y="84"/>
                  </a:lnTo>
                  <a:lnTo>
                    <a:pt x="677" y="92"/>
                  </a:lnTo>
                  <a:lnTo>
                    <a:pt x="675" y="104"/>
                  </a:lnTo>
                  <a:lnTo>
                    <a:pt x="675" y="196"/>
                  </a:lnTo>
                  <a:lnTo>
                    <a:pt x="634" y="196"/>
                  </a:lnTo>
                  <a:lnTo>
                    <a:pt x="634" y="46"/>
                  </a:lnTo>
                  <a:close/>
                  <a:moveTo>
                    <a:pt x="845" y="0"/>
                  </a:moveTo>
                  <a:lnTo>
                    <a:pt x="845" y="46"/>
                  </a:lnTo>
                  <a:lnTo>
                    <a:pt x="873" y="46"/>
                  </a:lnTo>
                  <a:lnTo>
                    <a:pt x="873" y="78"/>
                  </a:lnTo>
                  <a:lnTo>
                    <a:pt x="845" y="78"/>
                  </a:lnTo>
                  <a:lnTo>
                    <a:pt x="845" y="148"/>
                  </a:lnTo>
                  <a:lnTo>
                    <a:pt x="845" y="148"/>
                  </a:lnTo>
                  <a:lnTo>
                    <a:pt x="845" y="156"/>
                  </a:lnTo>
                  <a:lnTo>
                    <a:pt x="849" y="162"/>
                  </a:lnTo>
                  <a:lnTo>
                    <a:pt x="853" y="164"/>
                  </a:lnTo>
                  <a:lnTo>
                    <a:pt x="859" y="166"/>
                  </a:lnTo>
                  <a:lnTo>
                    <a:pt x="859" y="166"/>
                  </a:lnTo>
                  <a:lnTo>
                    <a:pt x="869" y="164"/>
                  </a:lnTo>
                  <a:lnTo>
                    <a:pt x="875" y="162"/>
                  </a:lnTo>
                  <a:lnTo>
                    <a:pt x="875" y="196"/>
                  </a:lnTo>
                  <a:lnTo>
                    <a:pt x="875" y="196"/>
                  </a:lnTo>
                  <a:lnTo>
                    <a:pt x="865" y="198"/>
                  </a:lnTo>
                  <a:lnTo>
                    <a:pt x="851" y="198"/>
                  </a:lnTo>
                  <a:lnTo>
                    <a:pt x="851" y="198"/>
                  </a:lnTo>
                  <a:lnTo>
                    <a:pt x="839" y="198"/>
                  </a:lnTo>
                  <a:lnTo>
                    <a:pt x="829" y="196"/>
                  </a:lnTo>
                  <a:lnTo>
                    <a:pt x="821" y="192"/>
                  </a:lnTo>
                  <a:lnTo>
                    <a:pt x="815" y="188"/>
                  </a:lnTo>
                  <a:lnTo>
                    <a:pt x="809" y="180"/>
                  </a:lnTo>
                  <a:lnTo>
                    <a:pt x="805" y="172"/>
                  </a:lnTo>
                  <a:lnTo>
                    <a:pt x="803" y="164"/>
                  </a:lnTo>
                  <a:lnTo>
                    <a:pt x="803" y="152"/>
                  </a:lnTo>
                  <a:lnTo>
                    <a:pt x="803" y="78"/>
                  </a:lnTo>
                  <a:lnTo>
                    <a:pt x="785" y="78"/>
                  </a:lnTo>
                  <a:lnTo>
                    <a:pt x="785" y="46"/>
                  </a:lnTo>
                  <a:lnTo>
                    <a:pt x="803" y="46"/>
                  </a:lnTo>
                  <a:lnTo>
                    <a:pt x="803" y="18"/>
                  </a:lnTo>
                  <a:lnTo>
                    <a:pt x="845" y="0"/>
                  </a:lnTo>
                  <a:close/>
                  <a:moveTo>
                    <a:pt x="1033" y="196"/>
                  </a:moveTo>
                  <a:lnTo>
                    <a:pt x="991" y="196"/>
                  </a:lnTo>
                  <a:lnTo>
                    <a:pt x="991" y="174"/>
                  </a:lnTo>
                  <a:lnTo>
                    <a:pt x="991" y="174"/>
                  </a:lnTo>
                  <a:lnTo>
                    <a:pt x="983" y="184"/>
                  </a:lnTo>
                  <a:lnTo>
                    <a:pt x="973" y="192"/>
                  </a:lnTo>
                  <a:lnTo>
                    <a:pt x="961" y="198"/>
                  </a:lnTo>
                  <a:lnTo>
                    <a:pt x="947" y="200"/>
                  </a:lnTo>
                  <a:lnTo>
                    <a:pt x="947" y="200"/>
                  </a:lnTo>
                  <a:lnTo>
                    <a:pt x="937" y="198"/>
                  </a:lnTo>
                  <a:lnTo>
                    <a:pt x="927" y="196"/>
                  </a:lnTo>
                  <a:lnTo>
                    <a:pt x="919" y="192"/>
                  </a:lnTo>
                  <a:lnTo>
                    <a:pt x="913" y="188"/>
                  </a:lnTo>
                  <a:lnTo>
                    <a:pt x="907" y="180"/>
                  </a:lnTo>
                  <a:lnTo>
                    <a:pt x="903" y="170"/>
                  </a:lnTo>
                  <a:lnTo>
                    <a:pt x="901" y="160"/>
                  </a:lnTo>
                  <a:lnTo>
                    <a:pt x="899" y="148"/>
                  </a:lnTo>
                  <a:lnTo>
                    <a:pt x="899" y="46"/>
                  </a:lnTo>
                  <a:lnTo>
                    <a:pt x="941" y="46"/>
                  </a:lnTo>
                  <a:lnTo>
                    <a:pt x="941" y="142"/>
                  </a:lnTo>
                  <a:lnTo>
                    <a:pt x="941" y="142"/>
                  </a:lnTo>
                  <a:lnTo>
                    <a:pt x="943" y="152"/>
                  </a:lnTo>
                  <a:lnTo>
                    <a:pt x="947" y="160"/>
                  </a:lnTo>
                  <a:lnTo>
                    <a:pt x="953" y="166"/>
                  </a:lnTo>
                  <a:lnTo>
                    <a:pt x="963" y="166"/>
                  </a:lnTo>
                  <a:lnTo>
                    <a:pt x="963" y="166"/>
                  </a:lnTo>
                  <a:lnTo>
                    <a:pt x="973" y="166"/>
                  </a:lnTo>
                  <a:lnTo>
                    <a:pt x="983" y="160"/>
                  </a:lnTo>
                  <a:lnTo>
                    <a:pt x="989" y="152"/>
                  </a:lnTo>
                  <a:lnTo>
                    <a:pt x="991" y="138"/>
                  </a:lnTo>
                  <a:lnTo>
                    <a:pt x="991" y="46"/>
                  </a:lnTo>
                  <a:lnTo>
                    <a:pt x="1033" y="46"/>
                  </a:lnTo>
                  <a:lnTo>
                    <a:pt x="1033" y="196"/>
                  </a:lnTo>
                  <a:close/>
                  <a:moveTo>
                    <a:pt x="1063" y="46"/>
                  </a:moveTo>
                  <a:lnTo>
                    <a:pt x="1105" y="46"/>
                  </a:lnTo>
                  <a:lnTo>
                    <a:pt x="1105" y="74"/>
                  </a:lnTo>
                  <a:lnTo>
                    <a:pt x="1105" y="74"/>
                  </a:lnTo>
                  <a:lnTo>
                    <a:pt x="1113" y="60"/>
                  </a:lnTo>
                  <a:lnTo>
                    <a:pt x="1123" y="52"/>
                  </a:lnTo>
                  <a:lnTo>
                    <a:pt x="1135" y="46"/>
                  </a:lnTo>
                  <a:lnTo>
                    <a:pt x="1149" y="44"/>
                  </a:lnTo>
                  <a:lnTo>
                    <a:pt x="1149" y="86"/>
                  </a:lnTo>
                  <a:lnTo>
                    <a:pt x="1149" y="86"/>
                  </a:lnTo>
                  <a:lnTo>
                    <a:pt x="1131" y="88"/>
                  </a:lnTo>
                  <a:lnTo>
                    <a:pt x="1123" y="90"/>
                  </a:lnTo>
                  <a:lnTo>
                    <a:pt x="1117" y="92"/>
                  </a:lnTo>
                  <a:lnTo>
                    <a:pt x="1111" y="98"/>
                  </a:lnTo>
                  <a:lnTo>
                    <a:pt x="1107" y="104"/>
                  </a:lnTo>
                  <a:lnTo>
                    <a:pt x="1105" y="110"/>
                  </a:lnTo>
                  <a:lnTo>
                    <a:pt x="1105" y="120"/>
                  </a:lnTo>
                  <a:lnTo>
                    <a:pt x="1105" y="196"/>
                  </a:lnTo>
                  <a:lnTo>
                    <a:pt x="1063" y="196"/>
                  </a:lnTo>
                  <a:lnTo>
                    <a:pt x="1063" y="46"/>
                  </a:lnTo>
                  <a:close/>
                  <a:moveTo>
                    <a:pt x="1237" y="200"/>
                  </a:moveTo>
                  <a:lnTo>
                    <a:pt x="1237" y="200"/>
                  </a:lnTo>
                  <a:lnTo>
                    <a:pt x="1221" y="198"/>
                  </a:lnTo>
                  <a:lnTo>
                    <a:pt x="1207" y="194"/>
                  </a:lnTo>
                  <a:lnTo>
                    <a:pt x="1195" y="188"/>
                  </a:lnTo>
                  <a:lnTo>
                    <a:pt x="1183" y="180"/>
                  </a:lnTo>
                  <a:lnTo>
                    <a:pt x="1175" y="170"/>
                  </a:lnTo>
                  <a:lnTo>
                    <a:pt x="1169" y="156"/>
                  </a:lnTo>
                  <a:lnTo>
                    <a:pt x="1165" y="142"/>
                  </a:lnTo>
                  <a:lnTo>
                    <a:pt x="1163" y="124"/>
                  </a:lnTo>
                  <a:lnTo>
                    <a:pt x="1163" y="120"/>
                  </a:lnTo>
                  <a:lnTo>
                    <a:pt x="1163" y="120"/>
                  </a:lnTo>
                  <a:lnTo>
                    <a:pt x="1165" y="102"/>
                  </a:lnTo>
                  <a:lnTo>
                    <a:pt x="1169" y="88"/>
                  </a:lnTo>
                  <a:lnTo>
                    <a:pt x="1175" y="74"/>
                  </a:lnTo>
                  <a:lnTo>
                    <a:pt x="1183" y="62"/>
                  </a:lnTo>
                  <a:lnTo>
                    <a:pt x="1195" y="54"/>
                  </a:lnTo>
                  <a:lnTo>
                    <a:pt x="1207" y="48"/>
                  </a:lnTo>
                  <a:lnTo>
                    <a:pt x="1221" y="44"/>
                  </a:lnTo>
                  <a:lnTo>
                    <a:pt x="1235" y="42"/>
                  </a:lnTo>
                  <a:lnTo>
                    <a:pt x="1235" y="42"/>
                  </a:lnTo>
                  <a:lnTo>
                    <a:pt x="1249" y="44"/>
                  </a:lnTo>
                  <a:lnTo>
                    <a:pt x="1261" y="46"/>
                  </a:lnTo>
                  <a:lnTo>
                    <a:pt x="1273" y="52"/>
                  </a:lnTo>
                  <a:lnTo>
                    <a:pt x="1283" y="60"/>
                  </a:lnTo>
                  <a:lnTo>
                    <a:pt x="1291" y="70"/>
                  </a:lnTo>
                  <a:lnTo>
                    <a:pt x="1299" y="82"/>
                  </a:lnTo>
                  <a:lnTo>
                    <a:pt x="1303" y="96"/>
                  </a:lnTo>
                  <a:lnTo>
                    <a:pt x="1303" y="114"/>
                  </a:lnTo>
                  <a:lnTo>
                    <a:pt x="1303" y="132"/>
                  </a:lnTo>
                  <a:lnTo>
                    <a:pt x="1205" y="132"/>
                  </a:lnTo>
                  <a:lnTo>
                    <a:pt x="1205" y="132"/>
                  </a:lnTo>
                  <a:lnTo>
                    <a:pt x="1209" y="148"/>
                  </a:lnTo>
                  <a:lnTo>
                    <a:pt x="1211" y="156"/>
                  </a:lnTo>
                  <a:lnTo>
                    <a:pt x="1215" y="160"/>
                  </a:lnTo>
                  <a:lnTo>
                    <a:pt x="1219" y="164"/>
                  </a:lnTo>
                  <a:lnTo>
                    <a:pt x="1225" y="168"/>
                  </a:lnTo>
                  <a:lnTo>
                    <a:pt x="1237" y="170"/>
                  </a:lnTo>
                  <a:lnTo>
                    <a:pt x="1237" y="170"/>
                  </a:lnTo>
                  <a:lnTo>
                    <a:pt x="1247" y="168"/>
                  </a:lnTo>
                  <a:lnTo>
                    <a:pt x="1257" y="164"/>
                  </a:lnTo>
                  <a:lnTo>
                    <a:pt x="1261" y="158"/>
                  </a:lnTo>
                  <a:lnTo>
                    <a:pt x="1265" y="150"/>
                  </a:lnTo>
                  <a:lnTo>
                    <a:pt x="1303" y="150"/>
                  </a:lnTo>
                  <a:lnTo>
                    <a:pt x="1303" y="150"/>
                  </a:lnTo>
                  <a:lnTo>
                    <a:pt x="1301" y="160"/>
                  </a:lnTo>
                  <a:lnTo>
                    <a:pt x="1297" y="170"/>
                  </a:lnTo>
                  <a:lnTo>
                    <a:pt x="1291" y="178"/>
                  </a:lnTo>
                  <a:lnTo>
                    <a:pt x="1283" y="186"/>
                  </a:lnTo>
                  <a:lnTo>
                    <a:pt x="1273" y="192"/>
                  </a:lnTo>
                  <a:lnTo>
                    <a:pt x="1263" y="196"/>
                  </a:lnTo>
                  <a:lnTo>
                    <a:pt x="1251" y="198"/>
                  </a:lnTo>
                  <a:lnTo>
                    <a:pt x="1237" y="200"/>
                  </a:lnTo>
                  <a:lnTo>
                    <a:pt x="1237" y="200"/>
                  </a:lnTo>
                  <a:close/>
                  <a:moveTo>
                    <a:pt x="1207" y="104"/>
                  </a:moveTo>
                  <a:lnTo>
                    <a:pt x="1263" y="104"/>
                  </a:lnTo>
                  <a:lnTo>
                    <a:pt x="1263" y="104"/>
                  </a:lnTo>
                  <a:lnTo>
                    <a:pt x="1261" y="90"/>
                  </a:lnTo>
                  <a:lnTo>
                    <a:pt x="1259" y="84"/>
                  </a:lnTo>
                  <a:lnTo>
                    <a:pt x="1255" y="80"/>
                  </a:lnTo>
                  <a:lnTo>
                    <a:pt x="1251" y="76"/>
                  </a:lnTo>
                  <a:lnTo>
                    <a:pt x="1247" y="74"/>
                  </a:lnTo>
                  <a:lnTo>
                    <a:pt x="1235" y="72"/>
                  </a:lnTo>
                  <a:lnTo>
                    <a:pt x="1235" y="72"/>
                  </a:lnTo>
                  <a:lnTo>
                    <a:pt x="1225" y="74"/>
                  </a:lnTo>
                  <a:lnTo>
                    <a:pt x="1217" y="78"/>
                  </a:lnTo>
                  <a:lnTo>
                    <a:pt x="1213" y="82"/>
                  </a:lnTo>
                  <a:lnTo>
                    <a:pt x="1211" y="88"/>
                  </a:lnTo>
                  <a:lnTo>
                    <a:pt x="1207" y="104"/>
                  </a:lnTo>
                  <a:lnTo>
                    <a:pt x="1207" y="1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322193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84">
          <p15:clr>
            <a:srgbClr val="C35EA4"/>
          </p15:clr>
        </p15:guide>
        <p15:guide id="3" pos="240">
          <p15:clr>
            <a:srgbClr val="C35EA4"/>
          </p15:clr>
        </p15:guide>
        <p15:guide id="4" pos="7440">
          <p15:clr>
            <a:srgbClr val="C35EA4"/>
          </p15:clr>
        </p15:guide>
        <p15:guide id="5" orient="horz" pos="360">
          <p15:clr>
            <a:srgbClr val="F26B43"/>
          </p15:clr>
        </p15:guide>
        <p15:guide id="6" orient="horz" pos="2160">
          <p15:clr>
            <a:srgbClr val="F26B43"/>
          </p15:clr>
        </p15:guide>
        <p15:guide id="7"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sap.com/learning-journeys/managing-sap-asset-performance-management/creating-failure-mode-and-performing-effects-analysis" TargetMode="External"/><Relationship Id="rId2" Type="http://schemas.openxmlformats.org/officeDocument/2006/relationships/hyperlink" Target="https://help.sap.com/docs/SAP_APM/1bb12075258a41e1a024d28a6ddfe246/1b7a9ce1111f49bcb1183c64583a9d7c.html#context" TargetMode="External"/><Relationship Id="rId1" Type="http://schemas.openxmlformats.org/officeDocument/2006/relationships/slideLayout" Target="../slideLayouts/slideLayout32.xml"/><Relationship Id="rId5" Type="http://schemas.openxmlformats.org/officeDocument/2006/relationships/hyperlink" Target="https://ts.accenture.com/:f:/s/SAPIAMGlobalInstanceSetUp/Ekn63Nqi3ABIlbtrk9NV5_kB8J0-7U_wL5geLd77QxuHRA?email=javier.pasini%40accenture.com&amp;e=16KrOL" TargetMode="External"/><Relationship Id="rId4" Type="http://schemas.openxmlformats.org/officeDocument/2006/relationships/hyperlink" Target="https://ts.accenture.com/:x:/s/SAPIAMGlobalInstanceSetUp/EV9KQJjcsIRPk20Jjx9j7MIBEUMO7-EMdbEXkDkf_8UyRw?email=javier.pasini%40accenture.com&amp;e=XPbDzI"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0.png"/><Relationship Id="rId2"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12FC18-32C4-4C31-95F9-1B65B1F63539}"/>
              </a:ext>
            </a:extLst>
          </p:cNvPr>
          <p:cNvSpPr>
            <a:spLocks noGrp="1"/>
          </p:cNvSpPr>
          <p:nvPr>
            <p:ph type="title"/>
          </p:nvPr>
        </p:nvSpPr>
        <p:spPr>
          <a:xfrm>
            <a:off x="598716" y="1240971"/>
            <a:ext cx="8088084" cy="3915092"/>
          </a:xfrm>
        </p:spPr>
        <p:txBody>
          <a:bodyPr/>
          <a:lstStyle/>
          <a:p>
            <a:r>
              <a:rPr lang="en-US" dirty="0"/>
              <a:t>FMEA - Create the Assessment</a:t>
            </a:r>
            <a:br>
              <a:rPr lang="en-US" dirty="0"/>
            </a:br>
            <a:r>
              <a:rPr lang="en-US" dirty="0"/>
              <a:t>SAP APM</a:t>
            </a:r>
          </a:p>
        </p:txBody>
      </p:sp>
      <p:sp>
        <p:nvSpPr>
          <p:cNvPr id="3" name="Footer Placeholder 2">
            <a:extLst>
              <a:ext uri="{FF2B5EF4-FFF2-40B4-BE49-F238E27FC236}">
                <a16:creationId xmlns:a16="http://schemas.microsoft.com/office/drawing/2014/main" id="{B8D95FB7-4700-4E03-BBDB-C5FC6AEFC316}"/>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8BAC3EDF-7D22-4BBE-8347-4B8BDA4D5E26}"/>
              </a:ext>
            </a:extLst>
          </p:cNvPr>
          <p:cNvSpPr>
            <a:spLocks noGrp="1"/>
          </p:cNvSpPr>
          <p:nvPr>
            <p:ph type="sldNum" sz="quarter" idx="18"/>
          </p:nvPr>
        </p:nvSpPr>
        <p:spPr/>
        <p:txBody>
          <a:bodyPr/>
          <a:lstStyle/>
          <a:p>
            <a:fld id="{1F90F471-3972-4120-B8B3-0237DE626C35}" type="slidenum">
              <a:rPr lang="en-US" smtClean="0"/>
              <a:pPr/>
              <a:t>1</a:t>
            </a:fld>
            <a:endParaRPr lang="en-US" dirty="0"/>
          </a:p>
        </p:txBody>
      </p:sp>
    </p:spTree>
    <p:extLst>
      <p:ext uri="{BB962C8B-B14F-4D97-AF65-F5344CB8AC3E}">
        <p14:creationId xmlns:p14="http://schemas.microsoft.com/office/powerpoint/2010/main" val="1097598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BCD0F-8763-E0F8-74D0-8D23AE694F28}"/>
              </a:ext>
            </a:extLst>
          </p:cNvPr>
          <p:cNvSpPr>
            <a:spLocks noGrp="1"/>
          </p:cNvSpPr>
          <p:nvPr>
            <p:ph type="subTitle" idx="4"/>
          </p:nvPr>
        </p:nvSpPr>
        <p:spPr>
          <a:xfrm>
            <a:off x="762000" y="1143000"/>
            <a:ext cx="8534400" cy="1714500"/>
          </a:xfrm>
        </p:spPr>
        <p:txBody>
          <a:bodyPr/>
          <a:lstStyle/>
          <a:p>
            <a:pPr algn="l">
              <a:lnSpc>
                <a:spcPts val="1725"/>
              </a:lnSpc>
            </a:pPr>
            <a:r>
              <a:rPr lang="en-US" b="1" i="0" dirty="0">
                <a:solidFill>
                  <a:srgbClr val="333333"/>
                </a:solidFill>
                <a:effectLst/>
                <a:latin typeface="72" panose="020B0503030000000003" pitchFamily="34" charset="0"/>
              </a:rPr>
              <a:t>Remember</a:t>
            </a:r>
          </a:p>
          <a:p>
            <a:pPr algn="l"/>
            <a:r>
              <a:rPr lang="en-US" b="0" i="0" dirty="0">
                <a:solidFill>
                  <a:srgbClr val="333333"/>
                </a:solidFill>
                <a:effectLst/>
                <a:latin typeface="72" panose="020B0503030000000003" pitchFamily="34" charset="0"/>
              </a:rPr>
              <a:t>The risk matrix view will not be available for impacts with more than two dimensions.</a:t>
            </a:r>
          </a:p>
          <a:p>
            <a:pPr algn="l"/>
            <a:endParaRPr lang="en-US" dirty="0">
              <a:solidFill>
                <a:srgbClr val="333333"/>
              </a:solidFill>
              <a:latin typeface="72" panose="020B0503030000000003" pitchFamily="34" charset="0"/>
            </a:endParaRPr>
          </a:p>
          <a:p>
            <a:pPr algn="l">
              <a:lnSpc>
                <a:spcPts val="1725"/>
              </a:lnSpc>
            </a:pPr>
            <a:r>
              <a:rPr lang="en-US" b="1" i="0" dirty="0">
                <a:solidFill>
                  <a:srgbClr val="333333"/>
                </a:solidFill>
                <a:effectLst/>
                <a:latin typeface="72" panose="020B0503030000000003" pitchFamily="34" charset="0"/>
              </a:rPr>
              <a:t>Note</a:t>
            </a:r>
          </a:p>
          <a:p>
            <a:pPr algn="l"/>
            <a:r>
              <a:rPr lang="en-US" b="0" i="0" dirty="0">
                <a:solidFill>
                  <a:srgbClr val="333333"/>
                </a:solidFill>
                <a:effectLst/>
                <a:latin typeface="72" panose="020B0503030000000003" pitchFamily="34" charset="0"/>
              </a:rPr>
              <a:t>All the failure data for assignment are populated from the failure data profile linked to the technical object.</a:t>
            </a:r>
          </a:p>
          <a:p>
            <a:pPr algn="l"/>
            <a:endParaRPr lang="en-US" b="0" i="0" dirty="0">
              <a:solidFill>
                <a:srgbClr val="333333"/>
              </a:solidFill>
              <a:effectLst/>
              <a:latin typeface="72" panose="020B0503030000000003" pitchFamily="34" charset="0"/>
            </a:endParaRPr>
          </a:p>
          <a:p>
            <a:pPr algn="l">
              <a:lnSpc>
                <a:spcPts val="1725"/>
              </a:lnSpc>
            </a:pPr>
            <a:r>
              <a:rPr lang="en-US" b="1" i="0" dirty="0">
                <a:solidFill>
                  <a:srgbClr val="333333"/>
                </a:solidFill>
                <a:effectLst/>
                <a:latin typeface="72" panose="020B0503030000000003" pitchFamily="34" charset="0"/>
              </a:rPr>
              <a:t>Note</a:t>
            </a:r>
          </a:p>
          <a:p>
            <a:pPr algn="l">
              <a:buFont typeface="Arial" panose="020B0604020202020204" pitchFamily="34" charset="0"/>
              <a:buChar char="•"/>
            </a:pPr>
            <a:r>
              <a:rPr lang="en-US" b="0" i="0" dirty="0">
                <a:solidFill>
                  <a:srgbClr val="333333"/>
                </a:solidFill>
                <a:effectLst/>
                <a:latin typeface="72" panose="020B0503030000000003" pitchFamily="34" charset="0"/>
              </a:rPr>
              <a:t>Maximum FMCS value from the set of FMCS values defined for the Recommendations is used as the mitigated FMCS for the Failure Mode.</a:t>
            </a:r>
          </a:p>
          <a:p>
            <a:pPr algn="l">
              <a:buFont typeface="Arial" panose="020B0604020202020204" pitchFamily="34" charset="0"/>
              <a:buChar char="•"/>
            </a:pPr>
            <a:r>
              <a:rPr lang="en-US" b="0" i="0" dirty="0">
                <a:solidFill>
                  <a:srgbClr val="333333"/>
                </a:solidFill>
                <a:effectLst/>
                <a:latin typeface="72" panose="020B0503030000000003" pitchFamily="34" charset="0"/>
              </a:rPr>
              <a:t>Status of Recommendation is a criterion to determine the mitigated FMCS. If the status of any Recommendation is set as "Rejected", then its FMCS value is not considered to evaluate mitigated FMCS. All other statuses are to be considered.</a:t>
            </a:r>
          </a:p>
          <a:p>
            <a:pPr algn="l"/>
            <a:endParaRPr lang="en-US" b="0" i="0" dirty="0">
              <a:solidFill>
                <a:srgbClr val="333333"/>
              </a:solidFill>
              <a:effectLst/>
              <a:latin typeface="72" panose="020B0503030000000003" pitchFamily="34" charset="0"/>
            </a:endParaRPr>
          </a:p>
          <a:p>
            <a:endParaRPr lang="en-US" dirty="0"/>
          </a:p>
        </p:txBody>
      </p:sp>
      <p:sp>
        <p:nvSpPr>
          <p:cNvPr id="6" name="object 3">
            <a:extLst>
              <a:ext uri="{FF2B5EF4-FFF2-40B4-BE49-F238E27FC236}">
                <a16:creationId xmlns:a16="http://schemas.microsoft.com/office/drawing/2014/main" id="{4498C2C1-9036-4FA4-2040-A83D01B7A5E7}"/>
              </a:ext>
            </a:extLst>
          </p:cNvPr>
          <p:cNvSpPr txBox="1">
            <a:spLocks/>
          </p:cNvSpPr>
          <p:nvPr/>
        </p:nvSpPr>
        <p:spPr>
          <a:xfrm>
            <a:off x="235940" y="127170"/>
            <a:ext cx="10958195" cy="497380"/>
          </a:xfrm>
          <a:prstGeom prst="rect">
            <a:avLst/>
          </a:prstGeom>
        </p:spPr>
        <p:txBody>
          <a:bodyPr vert="horz" wrap="square" lIns="0" tIns="118745" rIns="0" bIns="0" rtlCol="0">
            <a:spAutoFit/>
          </a:bodyPr>
          <a:lstStyle>
            <a:lvl1pPr>
              <a:defRPr sz="3600" b="1" i="0">
                <a:solidFill>
                  <a:schemeClr val="tx1"/>
                </a:solidFill>
                <a:latin typeface="Arial"/>
                <a:ea typeface="+mj-ea"/>
                <a:cs typeface="Arial"/>
              </a:defRPr>
            </a:lvl1pPr>
          </a:lstStyle>
          <a:p>
            <a:pPr marL="12700" marR="5080">
              <a:lnSpc>
                <a:spcPts val="3460"/>
              </a:lnSpc>
              <a:spcBef>
                <a:spcPts val="935"/>
              </a:spcBef>
            </a:pPr>
            <a:r>
              <a:rPr lang="en-US" sz="1400" spc="55"/>
              <a:t>How to </a:t>
            </a:r>
            <a:r>
              <a:rPr lang="en-US" sz="1400"/>
              <a:t>Create the Assessment</a:t>
            </a:r>
            <a:r>
              <a:rPr lang="en-US" sz="1400" spc="55"/>
              <a:t>?  Step by Step.</a:t>
            </a:r>
            <a:endParaRPr lang="en-US" sz="1400" spc="55" dirty="0"/>
          </a:p>
        </p:txBody>
      </p:sp>
    </p:spTree>
    <p:extLst>
      <p:ext uri="{BB962C8B-B14F-4D97-AF65-F5344CB8AC3E}">
        <p14:creationId xmlns:p14="http://schemas.microsoft.com/office/powerpoint/2010/main" val="2684241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2DB2-B74C-D795-5567-CAD86EB4C05E}"/>
              </a:ext>
            </a:extLst>
          </p:cNvPr>
          <p:cNvSpPr>
            <a:spLocks noGrp="1"/>
          </p:cNvSpPr>
          <p:nvPr>
            <p:ph type="title"/>
          </p:nvPr>
        </p:nvSpPr>
        <p:spPr>
          <a:xfrm>
            <a:off x="381001" y="380999"/>
            <a:ext cx="5410199" cy="914401"/>
          </a:xfrm>
        </p:spPr>
        <p:txBody>
          <a:bodyPr/>
          <a:lstStyle/>
          <a:p>
            <a:r>
              <a:rPr lang="en-US" sz="3600" b="1" dirty="0">
                <a:solidFill>
                  <a:srgbClr val="A100FF"/>
                </a:solidFill>
              </a:rPr>
              <a:t>Bibliography</a:t>
            </a:r>
            <a:br>
              <a:rPr lang="en-US" sz="3600" b="1" dirty="0">
                <a:solidFill>
                  <a:srgbClr val="A100FF"/>
                </a:solidFill>
              </a:rPr>
            </a:br>
            <a:endParaRPr lang="en-US" dirty="0"/>
          </a:p>
        </p:txBody>
      </p:sp>
      <p:sp>
        <p:nvSpPr>
          <p:cNvPr id="3" name="Content Placeholder 2">
            <a:extLst>
              <a:ext uri="{FF2B5EF4-FFF2-40B4-BE49-F238E27FC236}">
                <a16:creationId xmlns:a16="http://schemas.microsoft.com/office/drawing/2014/main" id="{D5EA2F50-8E36-9E02-224D-D1DDFC73592B}"/>
              </a:ext>
            </a:extLst>
          </p:cNvPr>
          <p:cNvSpPr>
            <a:spLocks noGrp="1"/>
          </p:cNvSpPr>
          <p:nvPr>
            <p:ph sz="half" idx="2"/>
          </p:nvPr>
        </p:nvSpPr>
        <p:spPr/>
        <p:txBody>
          <a:bodyPr/>
          <a:lstStyle/>
          <a:p>
            <a:r>
              <a:rPr lang="en-US" dirty="0">
                <a:hlinkClick r:id="rId2"/>
              </a:rPr>
              <a:t>https://help.sap.com/docs/SAP_APM/1bb12075258a41e1a024d28a6ddfe246/1b7a9ce1111f49bcb1183c64583a9d7c.html#context</a:t>
            </a:r>
            <a:r>
              <a:rPr lang="en-US" dirty="0"/>
              <a:t> </a:t>
            </a:r>
          </a:p>
          <a:p>
            <a:r>
              <a:rPr lang="en-US" dirty="0">
                <a:hlinkClick r:id="rId3"/>
              </a:rPr>
              <a:t>Creating Failure Mode and Performing Effects Analysis</a:t>
            </a:r>
            <a:endParaRPr lang="en-US" dirty="0"/>
          </a:p>
        </p:txBody>
      </p:sp>
      <p:sp>
        <p:nvSpPr>
          <p:cNvPr id="4" name="Content Placeholder 3">
            <a:extLst>
              <a:ext uri="{FF2B5EF4-FFF2-40B4-BE49-F238E27FC236}">
                <a16:creationId xmlns:a16="http://schemas.microsoft.com/office/drawing/2014/main" id="{77AFA8A8-3CC3-BD04-2A3C-AD784E12421F}"/>
              </a:ext>
            </a:extLst>
          </p:cNvPr>
          <p:cNvSpPr>
            <a:spLocks noGrp="1"/>
          </p:cNvSpPr>
          <p:nvPr>
            <p:ph sz="half" idx="18"/>
          </p:nvPr>
        </p:nvSpPr>
        <p:spPr/>
        <p:txBody>
          <a:bodyPr/>
          <a:lstStyle/>
          <a:p>
            <a:r>
              <a:rPr lang="en-US" dirty="0">
                <a:hlinkClick r:id="rId4" tooltip="https://ts.accenture.com/:x:/s/sapiamglobalinstancesetup/ev9kqjjcsirpk20jjx9j7mibeumo7-emdbexkdkf_8uyrw?email=javier.pasini%40accenture.com&amp;e=xpbdzi"/>
              </a:rPr>
              <a:t>FAQ's.xlsx</a:t>
            </a:r>
            <a:r>
              <a:rPr lang="en-US" dirty="0"/>
              <a:t>  </a:t>
            </a:r>
          </a:p>
          <a:p>
            <a:r>
              <a:rPr lang="en-US" dirty="0">
                <a:hlinkClick r:id="rId5" tooltip="https://ts.accenture.com/:f:/s/sapiamglobalinstancesetup/ekn63nqi3abilbtrk9nv5_kb8j0-7u_wl5geld77qxuhra?email=javier.pasini%40accenture.com&amp;e=16krol"/>
              </a:rPr>
              <a:t>Asset Health</a:t>
            </a:r>
            <a:endParaRPr lang="en-US" dirty="0"/>
          </a:p>
        </p:txBody>
      </p:sp>
      <p:sp>
        <p:nvSpPr>
          <p:cNvPr id="5" name="Footer Placeholder 4">
            <a:extLst>
              <a:ext uri="{FF2B5EF4-FFF2-40B4-BE49-F238E27FC236}">
                <a16:creationId xmlns:a16="http://schemas.microsoft.com/office/drawing/2014/main" id="{F35014B8-3649-AD1F-AD49-66EAFB4A1AAC}"/>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6" name="Slide Number Placeholder 5">
            <a:extLst>
              <a:ext uri="{FF2B5EF4-FFF2-40B4-BE49-F238E27FC236}">
                <a16:creationId xmlns:a16="http://schemas.microsoft.com/office/drawing/2014/main" id="{B358CCE7-2CD3-A1EC-B442-82170A41221E}"/>
              </a:ext>
            </a:extLst>
          </p:cNvPr>
          <p:cNvSpPr>
            <a:spLocks noGrp="1"/>
          </p:cNvSpPr>
          <p:nvPr>
            <p:ph type="sldNum" sz="quarter" idx="20"/>
          </p:nvPr>
        </p:nvSpPr>
        <p:spPr/>
        <p:txBody>
          <a:bodyPr/>
          <a:lstStyle/>
          <a:p>
            <a:fld id="{1F90F471-3972-4120-B8B3-0237DE626C35}" type="slidenum">
              <a:rPr lang="en-US" smtClean="0"/>
              <a:pPr/>
              <a:t>11</a:t>
            </a:fld>
            <a:endParaRPr lang="en-US" dirty="0"/>
          </a:p>
        </p:txBody>
      </p:sp>
      <p:sp>
        <p:nvSpPr>
          <p:cNvPr id="7" name="Title 1">
            <a:extLst>
              <a:ext uri="{FF2B5EF4-FFF2-40B4-BE49-F238E27FC236}">
                <a16:creationId xmlns:a16="http://schemas.microsoft.com/office/drawing/2014/main" id="{A1C8490B-018E-AFA5-343C-3F3BB12DB4A6}"/>
              </a:ext>
            </a:extLst>
          </p:cNvPr>
          <p:cNvSpPr txBox="1">
            <a:spLocks/>
          </p:cNvSpPr>
          <p:nvPr/>
        </p:nvSpPr>
        <p:spPr>
          <a:xfrm>
            <a:off x="6419850" y="243839"/>
            <a:ext cx="5257798" cy="609601"/>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600" b="1" dirty="0">
                <a:solidFill>
                  <a:srgbClr val="A100FF"/>
                </a:solidFill>
              </a:rPr>
              <a:t>Reference material for doubts and questions</a:t>
            </a:r>
          </a:p>
          <a:p>
            <a:br>
              <a:rPr lang="en-US" dirty="0">
                <a:solidFill>
                  <a:srgbClr val="A100FF"/>
                </a:solidFill>
              </a:rPr>
            </a:br>
            <a:endParaRPr lang="en-US" dirty="0"/>
          </a:p>
        </p:txBody>
      </p:sp>
    </p:spTree>
    <p:extLst>
      <p:ext uri="{BB962C8B-B14F-4D97-AF65-F5344CB8AC3E}">
        <p14:creationId xmlns:p14="http://schemas.microsoft.com/office/powerpoint/2010/main" val="81200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647282-6D62-FABB-6754-87267420F4C3}"/>
              </a:ext>
            </a:extLst>
          </p:cNvPr>
          <p:cNvSpPr>
            <a:spLocks noGrp="1"/>
          </p:cNvSpPr>
          <p:nvPr>
            <p:ph type="title"/>
          </p:nvPr>
        </p:nvSpPr>
        <p:spPr>
          <a:xfrm>
            <a:off x="368300" y="246075"/>
            <a:ext cx="10958195" cy="1323439"/>
          </a:xfrm>
        </p:spPr>
        <p:txBody>
          <a:bodyPr/>
          <a:lstStyle/>
          <a:p>
            <a:pPr marL="0" algn="l" fontAlgn="ctr">
              <a:spcBef>
                <a:spcPts val="10"/>
              </a:spcBef>
              <a:spcAft>
                <a:spcPts val="10"/>
              </a:spcAft>
            </a:pPr>
            <a:r>
              <a:rPr lang="en-US" sz="3200" dirty="0">
                <a:latin typeface="Arial" panose="020B0604020202020204" pitchFamily="34" charset="0"/>
              </a:rPr>
              <a:t>P</a:t>
            </a:r>
            <a:r>
              <a:rPr lang="en-US" sz="3200" i="0" u="none" strike="noStrike" dirty="0">
                <a:effectLst/>
                <a:latin typeface="Arial" panose="020B0604020202020204" pitchFamily="34" charset="0"/>
              </a:rPr>
              <a:t>resentation content</a:t>
            </a:r>
            <a:br>
              <a:rPr lang="en-US" sz="1800" b="0" i="0" u="none" strike="noStrike" dirty="0">
                <a:effectLst/>
                <a:latin typeface="Arial" panose="020B0604020202020204" pitchFamily="34" charset="0"/>
              </a:rPr>
            </a:br>
            <a:br>
              <a:rPr lang="en-US" sz="1800" b="0" i="0" u="none" strike="noStrike" dirty="0">
                <a:effectLst/>
                <a:latin typeface="Arial" panose="020B0604020202020204" pitchFamily="34" charset="0"/>
              </a:rPr>
            </a:br>
            <a:endParaRPr lang="en-US" dirty="0"/>
          </a:p>
        </p:txBody>
      </p:sp>
      <p:graphicFrame>
        <p:nvGraphicFramePr>
          <p:cNvPr id="6" name="Table 5">
            <a:extLst>
              <a:ext uri="{FF2B5EF4-FFF2-40B4-BE49-F238E27FC236}">
                <a16:creationId xmlns:a16="http://schemas.microsoft.com/office/drawing/2014/main" id="{B0BE39D0-A4D7-9AD9-EBD6-2C51CA393083}"/>
              </a:ext>
            </a:extLst>
          </p:cNvPr>
          <p:cNvGraphicFramePr>
            <a:graphicFrameLocks noGrp="1"/>
          </p:cNvGraphicFramePr>
          <p:nvPr>
            <p:custDataLst>
              <p:tags r:id="rId2"/>
            </p:custDataLst>
            <p:extLst>
              <p:ext uri="{D42A27DB-BD31-4B8C-83A1-F6EECF244321}">
                <p14:modId xmlns:p14="http://schemas.microsoft.com/office/powerpoint/2010/main" val="2045227213"/>
              </p:ext>
            </p:extLst>
          </p:nvPr>
        </p:nvGraphicFramePr>
        <p:xfrm>
          <a:off x="368300" y="2140903"/>
          <a:ext cx="10958193" cy="2111124"/>
        </p:xfrm>
        <a:graphic>
          <a:graphicData uri="http://schemas.openxmlformats.org/drawingml/2006/table">
            <a:tbl>
              <a:tblPr firstRow="1" bandRow="1">
                <a:tableStyleId>{2D5ABB26-0587-4C30-8999-92F81FD0307C}</a:tableStyleId>
              </a:tblPr>
              <a:tblGrid>
                <a:gridCol w="10238103">
                  <a:extLst>
                    <a:ext uri="{9D8B030D-6E8A-4147-A177-3AD203B41FA5}">
                      <a16:colId xmlns:a16="http://schemas.microsoft.com/office/drawing/2014/main" val="777416930"/>
                    </a:ext>
                  </a:extLst>
                </a:gridCol>
                <a:gridCol w="720090">
                  <a:extLst>
                    <a:ext uri="{9D8B030D-6E8A-4147-A177-3AD203B41FA5}">
                      <a16:colId xmlns:a16="http://schemas.microsoft.com/office/drawing/2014/main" val="1332318782"/>
                    </a:ext>
                  </a:extLst>
                </a:gridCol>
              </a:tblGrid>
              <a:tr h="0">
                <a:tc>
                  <a:txBody>
                    <a:bodyPr/>
                    <a:lstStyle/>
                    <a:p>
                      <a:pPr marL="0" lvl="0" algn="l">
                        <a:spcBef>
                          <a:spcPts val="10"/>
                        </a:spcBef>
                        <a:spcAft>
                          <a:spcPts val="10"/>
                        </a:spcAft>
                      </a:pPr>
                      <a:r>
                        <a:rPr lang="en-US" sz="3200" b="1" dirty="0">
                          <a:solidFill>
                            <a:srgbClr val="A100FF"/>
                          </a:solidFill>
                        </a:rPr>
                        <a:t>Step-by-step creation of an FMEA</a:t>
                      </a:r>
                    </a:p>
                  </a:txBody>
                  <a:tcPr marL="0" marR="0" marT="108014" marB="108014" anchor="ctr"/>
                </a:tc>
                <a:tc>
                  <a:txBody>
                    <a:bodyPr/>
                    <a:lstStyle/>
                    <a:p>
                      <a:pPr marL="0" lvl="0" algn="r">
                        <a:spcBef>
                          <a:spcPts val="10"/>
                        </a:spcBef>
                        <a:spcAft>
                          <a:spcPts val="10"/>
                        </a:spcAft>
                      </a:pPr>
                      <a:r>
                        <a:rPr lang="en-US" sz="3200" b="1">
                          <a:solidFill>
                            <a:srgbClr val="A100FF"/>
                          </a:solidFill>
                        </a:rPr>
                        <a:t>4</a:t>
                      </a:r>
                    </a:p>
                  </a:txBody>
                  <a:tcPr marL="0" marR="0" marT="108014" marB="108014" anchor="ctr"/>
                </a:tc>
                <a:extLst>
                  <a:ext uri="{0D108BD9-81ED-4DB2-BD59-A6C34878D82A}">
                    <a16:rowId xmlns:a16="http://schemas.microsoft.com/office/drawing/2014/main" val="3096862949"/>
                  </a:ext>
                </a:extLst>
              </a:tr>
              <a:tr h="0">
                <a:tc>
                  <a:txBody>
                    <a:bodyPr/>
                    <a:lstStyle/>
                    <a:p>
                      <a:pPr marL="0" lvl="0" algn="l">
                        <a:spcBef>
                          <a:spcPts val="10"/>
                        </a:spcBef>
                        <a:spcAft>
                          <a:spcPts val="10"/>
                        </a:spcAft>
                      </a:pPr>
                      <a:r>
                        <a:rPr lang="en-US" sz="3200" b="1" dirty="0">
                          <a:solidFill>
                            <a:srgbClr val="A100FF"/>
                          </a:solidFill>
                        </a:rPr>
                        <a:t>Bibliography</a:t>
                      </a:r>
                    </a:p>
                  </a:txBody>
                  <a:tcPr marL="0" marR="0" marT="108014" marB="108014" anchor="ctr"/>
                </a:tc>
                <a:tc>
                  <a:txBody>
                    <a:bodyPr/>
                    <a:lstStyle/>
                    <a:p>
                      <a:pPr marL="0" lvl="0" algn="r">
                        <a:spcBef>
                          <a:spcPts val="10"/>
                        </a:spcBef>
                        <a:spcAft>
                          <a:spcPts val="10"/>
                        </a:spcAft>
                      </a:pPr>
                      <a:r>
                        <a:rPr lang="es-AR" sz="3200" b="1" dirty="0">
                          <a:solidFill>
                            <a:srgbClr val="A100FF"/>
                          </a:solidFill>
                        </a:rPr>
                        <a:t>1</a:t>
                      </a:r>
                      <a:r>
                        <a:rPr lang="en-US" sz="3200" b="1" dirty="0">
                          <a:solidFill>
                            <a:srgbClr val="A100FF"/>
                          </a:solidFill>
                        </a:rPr>
                        <a:t>0</a:t>
                      </a:r>
                    </a:p>
                  </a:txBody>
                  <a:tcPr marL="0" marR="0" marT="108014" marB="108014" anchor="ctr"/>
                </a:tc>
                <a:extLst>
                  <a:ext uri="{0D108BD9-81ED-4DB2-BD59-A6C34878D82A}">
                    <a16:rowId xmlns:a16="http://schemas.microsoft.com/office/drawing/2014/main" val="242367374"/>
                  </a:ext>
                </a:extLst>
              </a:tr>
              <a:tr h="0">
                <a:tc>
                  <a:txBody>
                    <a:bodyPr/>
                    <a:lstStyle/>
                    <a:p>
                      <a:pPr marL="0" lvl="0" algn="l">
                        <a:spcBef>
                          <a:spcPts val="10"/>
                        </a:spcBef>
                        <a:spcAft>
                          <a:spcPts val="10"/>
                        </a:spcAft>
                      </a:pPr>
                      <a:r>
                        <a:rPr lang="en-US" sz="3200" b="1" dirty="0">
                          <a:solidFill>
                            <a:srgbClr val="A100FF"/>
                          </a:solidFill>
                        </a:rPr>
                        <a:t>Reference material for doubts and questions</a:t>
                      </a:r>
                    </a:p>
                  </a:txBody>
                  <a:tcPr marL="0" marR="0" marT="108014" marB="108014" anchor="ctr"/>
                </a:tc>
                <a:tc>
                  <a:txBody>
                    <a:bodyPr/>
                    <a:lstStyle/>
                    <a:p>
                      <a:pPr marL="0" lvl="0" algn="r">
                        <a:spcBef>
                          <a:spcPts val="10"/>
                        </a:spcBef>
                        <a:spcAft>
                          <a:spcPts val="10"/>
                        </a:spcAft>
                      </a:pPr>
                      <a:r>
                        <a:rPr lang="es-AR" sz="3200" b="1" dirty="0">
                          <a:solidFill>
                            <a:srgbClr val="A100FF"/>
                          </a:solidFill>
                        </a:rPr>
                        <a:t>1</a:t>
                      </a:r>
                      <a:r>
                        <a:rPr lang="en-US" sz="3200" b="1" dirty="0">
                          <a:solidFill>
                            <a:srgbClr val="A100FF"/>
                          </a:solidFill>
                        </a:rPr>
                        <a:t>0</a:t>
                      </a:r>
                    </a:p>
                  </a:txBody>
                  <a:tcPr marL="0" marR="0" marT="108014" marB="108014" anchor="ctr"/>
                </a:tc>
                <a:extLst>
                  <a:ext uri="{0D108BD9-81ED-4DB2-BD59-A6C34878D82A}">
                    <a16:rowId xmlns:a16="http://schemas.microsoft.com/office/drawing/2014/main" val="2590015685"/>
                  </a:ext>
                </a:extLst>
              </a:tr>
            </a:tbl>
          </a:graphicData>
        </a:graphic>
      </p:graphicFrame>
    </p:spTree>
    <p:custDataLst>
      <p:tags r:id="rId1"/>
    </p:custDataLst>
    <p:extLst>
      <p:ext uri="{BB962C8B-B14F-4D97-AF65-F5344CB8AC3E}">
        <p14:creationId xmlns:p14="http://schemas.microsoft.com/office/powerpoint/2010/main" val="255938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26584-BA1F-64F1-6545-77C4E477FA84}"/>
              </a:ext>
            </a:extLst>
          </p:cNvPr>
          <p:cNvSpPr>
            <a:spLocks noGrp="1"/>
          </p:cNvSpPr>
          <p:nvPr>
            <p:ph type="title"/>
          </p:nvPr>
        </p:nvSpPr>
        <p:spPr>
          <a:xfrm>
            <a:off x="368301" y="246075"/>
            <a:ext cx="4660900" cy="1107996"/>
          </a:xfrm>
        </p:spPr>
        <p:txBody>
          <a:bodyPr/>
          <a:lstStyle/>
          <a:p>
            <a:pPr algn="l"/>
            <a:r>
              <a:rPr lang="es-AR" dirty="0"/>
              <a:t>	</a:t>
            </a:r>
            <a:r>
              <a:rPr lang="en-US" sz="2800" b="1" i="0" dirty="0">
                <a:solidFill>
                  <a:srgbClr val="333333"/>
                </a:solidFill>
                <a:effectLst/>
                <a:latin typeface="72" panose="020B0503030000000003" pitchFamily="34" charset="0"/>
              </a:rPr>
              <a:t>Prerequisites</a:t>
            </a:r>
            <a:br>
              <a:rPr lang="en-US" b="1" i="0" dirty="0">
                <a:solidFill>
                  <a:srgbClr val="333333"/>
                </a:solidFill>
                <a:effectLst/>
                <a:latin typeface="72" panose="020B0503030000000003" pitchFamily="34" charset="0"/>
              </a:rPr>
            </a:br>
            <a:endParaRPr lang="en-US" dirty="0"/>
          </a:p>
        </p:txBody>
      </p:sp>
      <p:sp>
        <p:nvSpPr>
          <p:cNvPr id="3" name="Content Placeholder 2">
            <a:extLst>
              <a:ext uri="{FF2B5EF4-FFF2-40B4-BE49-F238E27FC236}">
                <a16:creationId xmlns:a16="http://schemas.microsoft.com/office/drawing/2014/main" id="{07B5B7DE-25D3-8272-A648-2E1DE055E881}"/>
              </a:ext>
            </a:extLst>
          </p:cNvPr>
          <p:cNvSpPr>
            <a:spLocks noGrp="1"/>
          </p:cNvSpPr>
          <p:nvPr>
            <p:ph sz="half" idx="2"/>
          </p:nvPr>
        </p:nvSpPr>
        <p:spPr>
          <a:xfrm>
            <a:off x="670561" y="803617"/>
            <a:ext cx="5303520" cy="5539978"/>
          </a:xfrm>
        </p:spPr>
        <p:txBody>
          <a:bodyPr/>
          <a:lstStyle/>
          <a:p>
            <a:pPr algn="l">
              <a:buFont typeface="Arial" panose="020B0604020202020204" pitchFamily="34" charset="0"/>
              <a:buChar char="•"/>
            </a:pPr>
            <a:r>
              <a:rPr lang="en-US" b="0" i="0" dirty="0">
                <a:solidFill>
                  <a:srgbClr val="333333"/>
                </a:solidFill>
                <a:effectLst/>
                <a:latin typeface="72" panose="020B0503030000000003" pitchFamily="34" charset="0"/>
              </a:rPr>
              <a:t>You have the following roles assigned to your user:</a:t>
            </a:r>
          </a:p>
          <a:p>
            <a:pPr algn="l">
              <a:buFont typeface="Arial" panose="020B0604020202020204" pitchFamily="34" charset="0"/>
              <a:buChar char="•"/>
            </a:pP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FMEAAssessments_Create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FMEAAssessments_Read</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FMEAAssessments_Update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FMEAAssessments_Delete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FMEAAssessments_Upload</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FMEAAssessments_Publish</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FailureData_Read</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TechnicalObject_Read</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Function_Create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Function_Update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Function_Delete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FunctionalFailure_Create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FunctionalFailure_Update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FunctionalFailure_Delete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RiskCriticalityAssessmentTemplate_Read</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Job_Create</a:t>
            </a:r>
            <a:endParaRPr lang="en-US" b="0" i="0" dirty="0">
              <a:solidFill>
                <a:srgbClr val="333333"/>
              </a:solidFill>
              <a:effectLst/>
              <a:latin typeface="72" panose="020B0503030000000003" pitchFamily="34" charset="0"/>
            </a:endParaRPr>
          </a:p>
          <a:p>
            <a:pPr algn="l">
              <a:buFont typeface="Arial" panose="020B0604020202020204" pitchFamily="34" charset="0"/>
              <a:buChar char="•"/>
            </a:pPr>
            <a:r>
              <a:rPr lang="en-US" b="0" i="0" dirty="0" err="1">
                <a:solidFill>
                  <a:srgbClr val="333333"/>
                </a:solidFill>
                <a:effectLst/>
                <a:latin typeface="72" panose="020B0503030000000003" pitchFamily="34" charset="0"/>
              </a:rPr>
              <a:t>Job_Update</a:t>
            </a:r>
            <a:endParaRPr lang="en-US" b="0" i="0" dirty="0">
              <a:solidFill>
                <a:srgbClr val="333333"/>
              </a:solidFill>
              <a:effectLst/>
              <a:latin typeface="72" panose="020B0503030000000003" pitchFamily="34" charset="0"/>
            </a:endParaRPr>
          </a:p>
          <a:p>
            <a:endParaRPr lang="en-US" dirty="0"/>
          </a:p>
        </p:txBody>
      </p:sp>
      <p:graphicFrame>
        <p:nvGraphicFramePr>
          <p:cNvPr id="7" name="Content Placeholder 6">
            <a:extLst>
              <a:ext uri="{FF2B5EF4-FFF2-40B4-BE49-F238E27FC236}">
                <a16:creationId xmlns:a16="http://schemas.microsoft.com/office/drawing/2014/main" id="{586F01AB-C5E2-00E8-5D53-C4B45A4A4019}"/>
              </a:ext>
            </a:extLst>
          </p:cNvPr>
          <p:cNvGraphicFramePr>
            <a:graphicFrameLocks noGrp="1"/>
          </p:cNvGraphicFramePr>
          <p:nvPr>
            <p:ph sz="half" idx="3"/>
            <p:extLst>
              <p:ext uri="{D42A27DB-BD31-4B8C-83A1-F6EECF244321}">
                <p14:modId xmlns:p14="http://schemas.microsoft.com/office/powerpoint/2010/main" val="3646641335"/>
              </p:ext>
            </p:extLst>
          </p:nvPr>
        </p:nvGraphicFramePr>
        <p:xfrm>
          <a:off x="6622949" y="1143000"/>
          <a:ext cx="5303520" cy="4960937"/>
        </p:xfrm>
        <a:graphic>
          <a:graphicData uri="http://schemas.openxmlformats.org/drawingml/2006/table">
            <a:tbl>
              <a:tblPr/>
              <a:tblGrid>
                <a:gridCol w="1325880">
                  <a:extLst>
                    <a:ext uri="{9D8B030D-6E8A-4147-A177-3AD203B41FA5}">
                      <a16:colId xmlns:a16="http://schemas.microsoft.com/office/drawing/2014/main" val="2013838504"/>
                    </a:ext>
                  </a:extLst>
                </a:gridCol>
                <a:gridCol w="1325880">
                  <a:extLst>
                    <a:ext uri="{9D8B030D-6E8A-4147-A177-3AD203B41FA5}">
                      <a16:colId xmlns:a16="http://schemas.microsoft.com/office/drawing/2014/main" val="1879525546"/>
                    </a:ext>
                  </a:extLst>
                </a:gridCol>
                <a:gridCol w="1325880">
                  <a:extLst>
                    <a:ext uri="{9D8B030D-6E8A-4147-A177-3AD203B41FA5}">
                      <a16:colId xmlns:a16="http://schemas.microsoft.com/office/drawing/2014/main" val="1170533960"/>
                    </a:ext>
                  </a:extLst>
                </a:gridCol>
                <a:gridCol w="1325880">
                  <a:extLst>
                    <a:ext uri="{9D8B030D-6E8A-4147-A177-3AD203B41FA5}">
                      <a16:colId xmlns:a16="http://schemas.microsoft.com/office/drawing/2014/main" val="2518619334"/>
                    </a:ext>
                  </a:extLst>
                </a:gridCol>
              </a:tblGrid>
              <a:tr h="160031">
                <a:tc>
                  <a:txBody>
                    <a:bodyPr/>
                    <a:lstStyle/>
                    <a:p>
                      <a:pPr fontAlgn="t"/>
                      <a:r>
                        <a:rPr lang="en-US" sz="700">
                          <a:effectLst/>
                        </a:rPr>
                        <a:t>Component</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EEEEE"/>
                    </a:solidFill>
                  </a:tcPr>
                </a:tc>
                <a:tc>
                  <a:txBody>
                    <a:bodyPr/>
                    <a:lstStyle/>
                    <a:p>
                      <a:pPr fontAlgn="t"/>
                      <a:r>
                        <a:rPr lang="en-US" sz="700">
                          <a:effectLst/>
                        </a:rPr>
                        <a:t>Description</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EEEEE"/>
                    </a:solidFill>
                  </a:tcPr>
                </a:tc>
                <a:tc>
                  <a:txBody>
                    <a:bodyPr/>
                    <a:lstStyle/>
                    <a:p>
                      <a:pPr fontAlgn="t"/>
                      <a:r>
                        <a:rPr lang="en-US" sz="700">
                          <a:effectLst/>
                        </a:rPr>
                        <a:t>Mandatory / Optional</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EEEEE"/>
                    </a:solidFill>
                  </a:tcPr>
                </a:tc>
                <a:tc>
                  <a:txBody>
                    <a:bodyPr/>
                    <a:lstStyle/>
                    <a:p>
                      <a:pPr fontAlgn="t"/>
                      <a:r>
                        <a:rPr lang="en-US" sz="700">
                          <a:effectLst/>
                        </a:rPr>
                        <a:t>SAP ERP (Type)</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3286415225"/>
                  </a:ext>
                </a:extLst>
              </a:tr>
              <a:tr h="640121">
                <a:tc>
                  <a:txBody>
                    <a:bodyPr/>
                    <a:lstStyle/>
                    <a:p>
                      <a:pPr fontAlgn="t"/>
                      <a:r>
                        <a:rPr lang="en-US" sz="700" b="1">
                          <a:effectLst/>
                        </a:rPr>
                        <a:t>Maintainable Item</a:t>
                      </a:r>
                      <a:endParaRPr lang="en-US" sz="700">
                        <a:effectLst/>
                      </a:endParaRP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Item that constitutes a part or an assembly of parts that is normally the lowest level in the equipment hierarchy during maintenance.</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Optional</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Object Parts (B)</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07704351"/>
                  </a:ext>
                </a:extLst>
              </a:tr>
              <a:tr h="640121">
                <a:tc>
                  <a:txBody>
                    <a:bodyPr/>
                    <a:lstStyle/>
                    <a:p>
                      <a:pPr fontAlgn="t"/>
                      <a:r>
                        <a:rPr lang="en-US" sz="700" b="1">
                          <a:effectLst/>
                        </a:rPr>
                        <a:t>Functions</a:t>
                      </a:r>
                      <a:endParaRPr lang="en-US" sz="700">
                        <a:effectLst/>
                      </a:endParaRP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A statement of what the user of an item (equipment, etc.) wants it to do and to what standard of performance.</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Optional</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 </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7372555"/>
                  </a:ext>
                </a:extLst>
              </a:tr>
              <a:tr h="520098">
                <a:tc>
                  <a:txBody>
                    <a:bodyPr/>
                    <a:lstStyle/>
                    <a:p>
                      <a:pPr fontAlgn="t"/>
                      <a:r>
                        <a:rPr lang="en-US" sz="700" b="1">
                          <a:effectLst/>
                        </a:rPr>
                        <a:t>Functional Failures</a:t>
                      </a:r>
                      <a:endParaRPr lang="en-US" sz="700">
                        <a:effectLst/>
                      </a:endParaRP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The termination of the ability of an item (equipment, etc.) to perform a required function.</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Optional</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 </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44003294"/>
                  </a:ext>
                </a:extLst>
              </a:tr>
              <a:tr h="520098">
                <a:tc>
                  <a:txBody>
                    <a:bodyPr/>
                    <a:lstStyle/>
                    <a:p>
                      <a:pPr fontAlgn="t"/>
                      <a:r>
                        <a:rPr lang="en-US" sz="700" b="1">
                          <a:effectLst/>
                        </a:rPr>
                        <a:t>Failure Modes</a:t>
                      </a:r>
                      <a:endParaRPr lang="en-US" sz="700">
                        <a:effectLst/>
                      </a:endParaRP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Describes the way in which the inability of an item (such as equipment) to perform a required function occurs.</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Mandatory</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Coding (D)</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409897379"/>
                  </a:ext>
                </a:extLst>
              </a:tr>
              <a:tr h="640121">
                <a:tc>
                  <a:txBody>
                    <a:bodyPr/>
                    <a:lstStyle/>
                    <a:p>
                      <a:pPr fontAlgn="t"/>
                      <a:r>
                        <a:rPr lang="en-US" sz="700" b="1">
                          <a:effectLst/>
                        </a:rPr>
                        <a:t>Causes</a:t>
                      </a:r>
                      <a:endParaRPr lang="en-US" sz="700">
                        <a:effectLst/>
                      </a:endParaRP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Describes the circumstances during design, manufacture or use which have triggered the failure mechanism and led to the failure (mode).</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Mandatory</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Causes (5)</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06758175"/>
                  </a:ext>
                </a:extLst>
              </a:tr>
              <a:tr h="520098">
                <a:tc>
                  <a:txBody>
                    <a:bodyPr/>
                    <a:lstStyle/>
                    <a:p>
                      <a:pPr fontAlgn="t"/>
                      <a:r>
                        <a:rPr lang="en-US" sz="700" b="1">
                          <a:effectLst/>
                        </a:rPr>
                        <a:t>Failure Effects</a:t>
                      </a:r>
                      <a:endParaRPr lang="en-US" sz="700">
                        <a:effectLst/>
                      </a:endParaRP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Describes what happens (shows) to the item (equipment, etc.) when a Failure Mode occurs.</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Mandatory</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Effects (6)</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054196823"/>
                  </a:ext>
                </a:extLst>
              </a:tr>
              <a:tr h="520098">
                <a:tc>
                  <a:txBody>
                    <a:bodyPr/>
                    <a:lstStyle/>
                    <a:p>
                      <a:pPr fontAlgn="t"/>
                      <a:r>
                        <a:rPr lang="en-US" sz="700" b="1">
                          <a:effectLst/>
                        </a:rPr>
                        <a:t>Failure Mechanisms</a:t>
                      </a:r>
                      <a:endParaRPr lang="en-US" sz="700">
                        <a:effectLst/>
                      </a:endParaRP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Describes the physical, chemical, or other processes which have led to the failure (mode).</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Optional</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Overview of Damage (C)</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6377150"/>
                  </a:ext>
                </a:extLst>
              </a:tr>
              <a:tr h="520098">
                <a:tc>
                  <a:txBody>
                    <a:bodyPr/>
                    <a:lstStyle/>
                    <a:p>
                      <a:pPr fontAlgn="t"/>
                      <a:r>
                        <a:rPr lang="en-US" sz="700">
                          <a:effectLst/>
                        </a:rPr>
                        <a:t>RPN Evaluation</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A numerical assessment of the risk priority level of a failure mode or failure cause in an FMEA analysis.</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Mandatory</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 </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81168147"/>
                  </a:ext>
                </a:extLst>
              </a:tr>
              <a:tr h="280053">
                <a:tc>
                  <a:txBody>
                    <a:bodyPr/>
                    <a:lstStyle/>
                    <a:p>
                      <a:pPr fontAlgn="t"/>
                      <a:r>
                        <a:rPr lang="en-US" sz="700">
                          <a:effectLst/>
                        </a:rPr>
                        <a:t>Recommendation</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A mitigation action proposed to eliminate failure​.</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a:effectLst/>
                        </a:rPr>
                        <a:t>Mandatory</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tc>
                  <a:txBody>
                    <a:bodyPr/>
                    <a:lstStyle/>
                    <a:p>
                      <a:pPr fontAlgn="t"/>
                      <a:r>
                        <a:rPr lang="en-US" sz="700" dirty="0">
                          <a:effectLst/>
                        </a:rPr>
                        <a:t> </a:t>
                      </a:r>
                    </a:p>
                  </a:txBody>
                  <a:tcPr marL="36500" marR="36500" marT="18250" marB="1825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59096076"/>
                  </a:ext>
                </a:extLst>
              </a:tr>
            </a:tbl>
          </a:graphicData>
        </a:graphic>
      </p:graphicFrame>
      <p:sp>
        <p:nvSpPr>
          <p:cNvPr id="5" name="Title 1">
            <a:extLst>
              <a:ext uri="{FF2B5EF4-FFF2-40B4-BE49-F238E27FC236}">
                <a16:creationId xmlns:a16="http://schemas.microsoft.com/office/drawing/2014/main" id="{6CA05090-46E2-1637-7BB0-972671B26911}"/>
              </a:ext>
            </a:extLst>
          </p:cNvPr>
          <p:cNvSpPr txBox="1">
            <a:spLocks/>
          </p:cNvSpPr>
          <p:nvPr/>
        </p:nvSpPr>
        <p:spPr>
          <a:xfrm>
            <a:off x="6786903" y="-391795"/>
            <a:ext cx="5120640" cy="1969770"/>
          </a:xfrm>
          <a:prstGeom prst="rect">
            <a:avLst/>
          </a:prstGeom>
        </p:spPr>
        <p:txBody>
          <a:bodyPr wrap="square" lIns="0" tIns="0" rIns="0" bIns="0">
            <a:spAutoFit/>
          </a:bodyPr>
          <a:lstStyle>
            <a:lvl1pPr>
              <a:defRPr sz="3600" b="1" i="0">
                <a:solidFill>
                  <a:schemeClr val="tx1"/>
                </a:solidFill>
                <a:latin typeface="Arial"/>
                <a:ea typeface="+mj-ea"/>
                <a:cs typeface="Arial"/>
              </a:defRPr>
            </a:lvl1pPr>
          </a:lstStyle>
          <a:p>
            <a:pPr algn="l" rtl="0"/>
            <a:r>
              <a:rPr lang="es-AR" dirty="0"/>
              <a:t>	</a:t>
            </a:r>
            <a:br>
              <a:rPr lang="en-US" dirty="0">
                <a:solidFill>
                  <a:srgbClr val="333333"/>
                </a:solidFill>
                <a:latin typeface="72" panose="020B0503030000000003" pitchFamily="34" charset="0"/>
              </a:rPr>
            </a:br>
            <a:r>
              <a:rPr kumimoji="0" lang="en-US" altLang="en-US" sz="2800" b="1" i="0" u="none" strike="noStrike" cap="none" normalizeH="0" baseline="0" dirty="0">
                <a:ln>
                  <a:noFill/>
                </a:ln>
                <a:solidFill>
                  <a:srgbClr val="333333"/>
                </a:solidFill>
                <a:effectLst/>
                <a:latin typeface="72" panose="020B0503030000000003" pitchFamily="34" charset="0"/>
                <a:cs typeface="72" panose="020B0503030000000003" pitchFamily="34" charset="0"/>
              </a:rPr>
              <a:t>Evaluation Type: RPN (Risk Priority Number)</a:t>
            </a:r>
          </a:p>
          <a:p>
            <a:pPr algn="l"/>
            <a:endParaRPr lang="en-US" dirty="0"/>
          </a:p>
        </p:txBody>
      </p:sp>
    </p:spTree>
    <p:extLst>
      <p:ext uri="{BB962C8B-B14F-4D97-AF65-F5344CB8AC3E}">
        <p14:creationId xmlns:p14="http://schemas.microsoft.com/office/powerpoint/2010/main" val="238872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53A5E-3819-41CB-9FD0-960D3ACECE61}"/>
              </a:ext>
            </a:extLst>
          </p:cNvPr>
          <p:cNvSpPr>
            <a:spLocks noGrp="1"/>
          </p:cNvSpPr>
          <p:nvPr>
            <p:ph type="title"/>
          </p:nvPr>
        </p:nvSpPr>
        <p:spPr/>
        <p:txBody>
          <a:bodyPr vert="horz" lIns="0" tIns="0" rIns="0" bIns="0" rtlCol="0" anchor="t">
            <a:normAutofit/>
          </a:bodyPr>
          <a:lstStyle/>
          <a:p>
            <a:r>
              <a:rPr lang="es-AR" sz="2800" spc="55" dirty="0" err="1"/>
              <a:t>How</a:t>
            </a:r>
            <a:r>
              <a:rPr lang="es-AR" sz="2800" spc="55" dirty="0"/>
              <a:t> </a:t>
            </a:r>
            <a:r>
              <a:rPr lang="es-AR" sz="2800" spc="55" dirty="0" err="1"/>
              <a:t>to</a:t>
            </a:r>
            <a:r>
              <a:rPr lang="es-AR" sz="2800" spc="55" dirty="0"/>
              <a:t> </a:t>
            </a:r>
            <a:r>
              <a:rPr lang="en-US" sz="2800" i="0" dirty="0">
                <a:effectLst/>
              </a:rPr>
              <a:t>Create the Assessment</a:t>
            </a:r>
            <a:r>
              <a:rPr lang="es-AR" sz="2800" spc="55" dirty="0"/>
              <a:t>?  Step </a:t>
            </a:r>
            <a:r>
              <a:rPr lang="es-AR" sz="2800" spc="55" dirty="0" err="1"/>
              <a:t>by</a:t>
            </a:r>
            <a:r>
              <a:rPr lang="es-AR" sz="2800" spc="55" dirty="0"/>
              <a:t> Step</a:t>
            </a:r>
            <a:endParaRPr lang="de-DE" sz="2800" dirty="0"/>
          </a:p>
        </p:txBody>
      </p:sp>
      <p:sp>
        <p:nvSpPr>
          <p:cNvPr id="5" name="Footer Placeholder 4">
            <a:extLst>
              <a:ext uri="{FF2B5EF4-FFF2-40B4-BE49-F238E27FC236}">
                <a16:creationId xmlns:a16="http://schemas.microsoft.com/office/drawing/2014/main" id="{DBEC5FA0-3D28-4A81-AD53-007E89F65449}"/>
              </a:ext>
            </a:extLst>
          </p:cNvPr>
          <p:cNvSpPr>
            <a:spLocks noGrp="1"/>
          </p:cNvSpPr>
          <p:nvPr>
            <p:ph type="ftr" sz="quarter" idx="5"/>
          </p:nvPr>
        </p:nvSpPr>
        <p:spPr/>
        <p:txBody>
          <a:bodyPr wrap="square" lIns="0" tIns="0" rIns="0" bIns="0" rtlCol="0" anchor="ctr">
            <a:normAutofit/>
          </a:bodyPr>
          <a:lstStyle/>
          <a:p>
            <a:pPr marL="0" marR="0" lvl="0" indent="0" defTabSz="228600" rtl="0" eaLnBrk="1" fontAlgn="auto" latinLnBrk="0" hangingPunct="1">
              <a:spcBef>
                <a:spcPts val="0"/>
              </a:spcBef>
              <a:spcAft>
                <a:spcPts val="1200"/>
              </a:spcAft>
              <a:buClrTx/>
              <a:buSzTx/>
              <a:buFontTx/>
              <a:buNone/>
              <a:tabLst/>
              <a:defRPr/>
            </a:pPr>
            <a:r>
              <a:rPr kumimoji="0" lang="en-GB" b="0" i="0" u="none" strike="noStrike" kern="1200" cap="none" spc="0" normalizeH="0" baseline="0" noProof="0" dirty="0">
                <a:ln>
                  <a:noFill/>
                </a:ln>
                <a:effectLst/>
                <a:uLnTx/>
                <a:uFillTx/>
                <a:latin typeface="+mn-lt"/>
                <a:ea typeface="+mn-ea"/>
                <a:cs typeface="+mn-cs"/>
              </a:rPr>
              <a:t>Copyright © 2021 Accenture. All rights reserved.</a:t>
            </a:r>
          </a:p>
        </p:txBody>
      </p:sp>
      <p:sp>
        <p:nvSpPr>
          <p:cNvPr id="6" name="Slide Number Placeholder 5">
            <a:extLst>
              <a:ext uri="{FF2B5EF4-FFF2-40B4-BE49-F238E27FC236}">
                <a16:creationId xmlns:a16="http://schemas.microsoft.com/office/drawing/2014/main" id="{6E98A203-8047-4CF6-A70E-E9467F40D7E6}"/>
              </a:ext>
            </a:extLst>
          </p:cNvPr>
          <p:cNvSpPr>
            <a:spLocks noGrp="1"/>
          </p:cNvSpPr>
          <p:nvPr>
            <p:ph type="sldNum" sz="quarter" idx="7"/>
          </p:nvPr>
        </p:nvSpPr>
        <p:spPr/>
        <p:txBody>
          <a:bodyPr vert="horz" wrap="none" lIns="0" tIns="0" rIns="0" bIns="0" rtlCol="0" anchor="ctr">
            <a:normAutofit/>
          </a:bodyPr>
          <a:lstStyle/>
          <a:p>
            <a:pPr marL="0" marR="0" lvl="0" indent="0" defTabSz="914400" rtl="0" eaLnBrk="1" fontAlgn="auto" latinLnBrk="0" hangingPunct="1">
              <a:spcBef>
                <a:spcPts val="0"/>
              </a:spcBef>
              <a:spcAft>
                <a:spcPts val="600"/>
              </a:spcAft>
              <a:buClrTx/>
              <a:buSzTx/>
              <a:buFontTx/>
              <a:buNone/>
              <a:tabLst/>
              <a:defRPr/>
            </a:pPr>
            <a:fld id="{1F90F471-3972-4120-B8B3-0237DE626C35}"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a:t>
            </a:fld>
            <a:endParaRPr kumimoji="0" lang="en-US" b="0" i="0" u="none" strike="noStrike" kern="1200" cap="none" spc="0" normalizeH="0" baseline="0" noProof="0">
              <a:ln>
                <a:noFill/>
              </a:ln>
              <a:effectLst/>
              <a:uLnTx/>
              <a:uFillTx/>
            </a:endParaRPr>
          </a:p>
        </p:txBody>
      </p:sp>
      <p:sp>
        <p:nvSpPr>
          <p:cNvPr id="4" name="TextBox 3">
            <a:extLst>
              <a:ext uri="{FF2B5EF4-FFF2-40B4-BE49-F238E27FC236}">
                <a16:creationId xmlns:a16="http://schemas.microsoft.com/office/drawing/2014/main" id="{41634A60-FBA9-7D36-C7C5-0D21DBFD53EC}"/>
              </a:ext>
            </a:extLst>
          </p:cNvPr>
          <p:cNvSpPr txBox="1"/>
          <p:nvPr/>
        </p:nvSpPr>
        <p:spPr>
          <a:xfrm>
            <a:off x="152400" y="1368551"/>
            <a:ext cx="5524499" cy="4937760"/>
          </a:xfrm>
          <a:prstGeom prst="rect">
            <a:avLst/>
          </a:prstGeom>
        </p:spPr>
        <p:txBody>
          <a:bodyPr vert="horz" lIns="0" tIns="0" rIns="0" bIns="0" rtlCol="0">
            <a:normAutofit fontScale="92500" lnSpcReduction="10000"/>
          </a:bodyPr>
          <a:lstStyle/>
          <a:p>
            <a:pPr algn="l">
              <a:buFont typeface="+mj-lt"/>
              <a:buAutoNum type="arabicPeriod"/>
            </a:pPr>
            <a:r>
              <a:rPr lang="en-US" b="1" i="0" dirty="0">
                <a:solidFill>
                  <a:srgbClr val="242424"/>
                </a:solidFill>
                <a:effectLst/>
                <a:latin typeface="-apple-system"/>
              </a:rPr>
              <a:t>Create the Assessment</a:t>
            </a:r>
            <a:r>
              <a:rPr lang="en-US" b="0" i="0" dirty="0">
                <a:solidFill>
                  <a:srgbClr val="242424"/>
                </a:solidFill>
                <a:effectLst/>
                <a:latin typeface="-apple-system"/>
              </a:rPr>
              <a:t>:</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On the main page of APM, choose the </a:t>
            </a:r>
            <a:r>
              <a:rPr lang="en-US" b="1" i="0" dirty="0">
                <a:solidFill>
                  <a:srgbClr val="242424"/>
                </a:solidFill>
                <a:effectLst/>
                <a:latin typeface="-apple-system"/>
              </a:rPr>
              <a:t>Manage FMEA Assessments</a:t>
            </a:r>
            <a:r>
              <a:rPr lang="en-US" b="0" i="0" dirty="0">
                <a:solidFill>
                  <a:srgbClr val="242424"/>
                </a:solidFill>
                <a:effectLst/>
                <a:latin typeface="-apple-system"/>
              </a:rPr>
              <a:t> tile under the Asset Reliability Engineering tab.</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On the Manage FMEA Assessments page, click the </a:t>
            </a:r>
            <a:r>
              <a:rPr lang="en-US" b="1" i="0" dirty="0">
                <a:solidFill>
                  <a:srgbClr val="242424"/>
                </a:solidFill>
                <a:effectLst/>
                <a:latin typeface="-apple-system"/>
              </a:rPr>
              <a:t>Create</a:t>
            </a:r>
            <a:r>
              <a:rPr lang="en-US" b="0" i="0" dirty="0">
                <a:solidFill>
                  <a:srgbClr val="242424"/>
                </a:solidFill>
                <a:effectLst/>
                <a:latin typeface="-apple-system"/>
              </a:rPr>
              <a:t> button to open a pop-up for creating the assessment.</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Enter the assessment name, description, and optional long text, </a:t>
            </a:r>
            <a:r>
              <a:rPr lang="en-US" dirty="0">
                <a:solidFill>
                  <a:srgbClr val="242424"/>
                </a:solidFill>
                <a:latin typeface="-apple-system"/>
              </a:rPr>
              <a:t>choosing the required evaluation type. Evaluation type can either be RPN-based evaluation, Criticality-based evaluation or Both.</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Assign a technical object to the assessment by selecting it from the list or using the search bar and filters.</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Ensure the failure data profile has at least one failure mode, cause, and failure effect assigned to it.</a:t>
            </a:r>
          </a:p>
          <a:p>
            <a:pPr algn="l" defTabSz="228600" rtl="0">
              <a:spcAft>
                <a:spcPts val="600"/>
              </a:spcAft>
            </a:pPr>
            <a:endParaRPr lang="en-US" b="0" i="0" kern="1200" dirty="0">
              <a:solidFill>
                <a:schemeClr val="tx1"/>
              </a:solidFill>
              <a:effectLst/>
              <a:latin typeface="+mn-lt"/>
              <a:ea typeface="+mn-ea"/>
              <a:cs typeface="+mn-cs"/>
            </a:endParaRPr>
          </a:p>
        </p:txBody>
      </p:sp>
      <p:pic>
        <p:nvPicPr>
          <p:cNvPr id="11" name="Picture 10">
            <a:extLst>
              <a:ext uri="{FF2B5EF4-FFF2-40B4-BE49-F238E27FC236}">
                <a16:creationId xmlns:a16="http://schemas.microsoft.com/office/drawing/2014/main" id="{2C32CA62-00E1-0F7C-C1C1-C572022AD60A}"/>
              </a:ext>
            </a:extLst>
          </p:cNvPr>
          <p:cNvPicPr>
            <a:picLocks noChangeAspect="1"/>
          </p:cNvPicPr>
          <p:nvPr/>
        </p:nvPicPr>
        <p:blipFill>
          <a:blip r:embed="rId3"/>
          <a:srcRect t="10696"/>
          <a:stretch/>
        </p:blipFill>
        <p:spPr>
          <a:xfrm>
            <a:off x="5925375" y="873450"/>
            <a:ext cx="6114225" cy="2865285"/>
          </a:xfrm>
          <a:prstGeom prst="rect">
            <a:avLst/>
          </a:prstGeom>
        </p:spPr>
      </p:pic>
      <p:sp>
        <p:nvSpPr>
          <p:cNvPr id="12" name="Rectangle 11">
            <a:extLst>
              <a:ext uri="{FF2B5EF4-FFF2-40B4-BE49-F238E27FC236}">
                <a16:creationId xmlns:a16="http://schemas.microsoft.com/office/drawing/2014/main" id="{7DECA2C2-10AA-ED34-D7B6-EA906E35733F}"/>
              </a:ext>
            </a:extLst>
          </p:cNvPr>
          <p:cNvSpPr/>
          <p:nvPr/>
        </p:nvSpPr>
        <p:spPr>
          <a:xfrm>
            <a:off x="6019800" y="2438400"/>
            <a:ext cx="457200" cy="457200"/>
          </a:xfrm>
          <a:prstGeom prst="rect">
            <a:avLst/>
          </a:prstGeom>
          <a:noFill/>
          <a:ln w="38100" cap="flat" cmpd="sng" algn="ctr">
            <a:solidFill>
              <a:srgbClr val="750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tIns="91440" bIns="91440" rtlCol="0" anchor="ctr"/>
          <a:lstStyle/>
          <a:p>
            <a:pPr algn="ctr"/>
            <a:endParaRPr lang="en-US" dirty="0" err="1"/>
          </a:p>
        </p:txBody>
      </p:sp>
      <p:sp>
        <p:nvSpPr>
          <p:cNvPr id="13" name="Heptagon 12">
            <a:extLst>
              <a:ext uri="{FF2B5EF4-FFF2-40B4-BE49-F238E27FC236}">
                <a16:creationId xmlns:a16="http://schemas.microsoft.com/office/drawing/2014/main" id="{C8A194E6-73B6-68A6-5F10-71D4EC4AC08A}"/>
              </a:ext>
            </a:extLst>
          </p:cNvPr>
          <p:cNvSpPr/>
          <p:nvPr/>
        </p:nvSpPr>
        <p:spPr>
          <a:xfrm>
            <a:off x="5562594" y="2473047"/>
            <a:ext cx="381006" cy="346353"/>
          </a:xfrm>
          <a:prstGeom prst="heptagon">
            <a:avLst/>
          </a:prstGeom>
          <a:solidFill>
            <a:srgbClr val="A100FF"/>
          </a:solidFill>
          <a:ln>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s-AR" dirty="0"/>
              <a:t>1</a:t>
            </a:r>
            <a:endParaRPr lang="en-US" dirty="0" err="1"/>
          </a:p>
        </p:txBody>
      </p:sp>
      <p:pic>
        <p:nvPicPr>
          <p:cNvPr id="15" name="Picture 14">
            <a:extLst>
              <a:ext uri="{FF2B5EF4-FFF2-40B4-BE49-F238E27FC236}">
                <a16:creationId xmlns:a16="http://schemas.microsoft.com/office/drawing/2014/main" id="{AB38007A-76D4-7CDB-5692-B8B78D23BEC8}"/>
              </a:ext>
            </a:extLst>
          </p:cNvPr>
          <p:cNvPicPr>
            <a:picLocks noChangeAspect="1"/>
          </p:cNvPicPr>
          <p:nvPr/>
        </p:nvPicPr>
        <p:blipFill>
          <a:blip r:embed="rId4"/>
          <a:stretch>
            <a:fillRect/>
          </a:stretch>
        </p:blipFill>
        <p:spPr>
          <a:xfrm>
            <a:off x="5791201" y="4724400"/>
            <a:ext cx="5856672" cy="1312349"/>
          </a:xfrm>
          <a:prstGeom prst="rect">
            <a:avLst/>
          </a:prstGeom>
        </p:spPr>
      </p:pic>
      <p:sp>
        <p:nvSpPr>
          <p:cNvPr id="16" name="Rectangle 15">
            <a:extLst>
              <a:ext uri="{FF2B5EF4-FFF2-40B4-BE49-F238E27FC236}">
                <a16:creationId xmlns:a16="http://schemas.microsoft.com/office/drawing/2014/main" id="{95A4F0EC-893C-1A71-C1DB-36390226118A}"/>
              </a:ext>
            </a:extLst>
          </p:cNvPr>
          <p:cNvSpPr/>
          <p:nvPr/>
        </p:nvSpPr>
        <p:spPr>
          <a:xfrm>
            <a:off x="11142197" y="5672145"/>
            <a:ext cx="457200" cy="30480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tIns="91440" bIns="91440" rtlCol="0" anchor="ctr"/>
          <a:lstStyle/>
          <a:p>
            <a:pPr algn="ctr"/>
            <a:endParaRPr lang="en-US" dirty="0" err="1"/>
          </a:p>
        </p:txBody>
      </p:sp>
      <p:sp>
        <p:nvSpPr>
          <p:cNvPr id="3" name="Heptagon 2">
            <a:extLst>
              <a:ext uri="{FF2B5EF4-FFF2-40B4-BE49-F238E27FC236}">
                <a16:creationId xmlns:a16="http://schemas.microsoft.com/office/drawing/2014/main" id="{3DA09981-8F2F-E133-29AD-959B5BA0960E}"/>
              </a:ext>
            </a:extLst>
          </p:cNvPr>
          <p:cNvSpPr/>
          <p:nvPr/>
        </p:nvSpPr>
        <p:spPr>
          <a:xfrm>
            <a:off x="9829794" y="5673447"/>
            <a:ext cx="381006" cy="346353"/>
          </a:xfrm>
          <a:prstGeom prst="heptagon">
            <a:avLst/>
          </a:prstGeom>
          <a:solidFill>
            <a:srgbClr val="A100FF"/>
          </a:solidFill>
          <a:ln>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s-AR" dirty="0"/>
              <a:t>2</a:t>
            </a:r>
            <a:endParaRPr lang="en-US" dirty="0" err="1"/>
          </a:p>
        </p:txBody>
      </p:sp>
    </p:spTree>
    <p:extLst>
      <p:ext uri="{BB962C8B-B14F-4D97-AF65-F5344CB8AC3E}">
        <p14:creationId xmlns:p14="http://schemas.microsoft.com/office/powerpoint/2010/main" val="194562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58EF1-B2C1-59B7-6F66-E52FADA09DBD}"/>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A51BDE6-FE14-F59B-3851-0137B06DA8E6}"/>
              </a:ext>
            </a:extLst>
          </p:cNvPr>
          <p:cNvSpPr/>
          <p:nvPr/>
        </p:nvSpPr>
        <p:spPr>
          <a:xfrm>
            <a:off x="0" y="2361156"/>
            <a:ext cx="1676400" cy="320040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22" name="object 22">
            <a:extLst>
              <a:ext uri="{FF2B5EF4-FFF2-40B4-BE49-F238E27FC236}">
                <a16:creationId xmlns:a16="http://schemas.microsoft.com/office/drawing/2014/main" id="{BABF619D-17BC-B0F9-6275-996B90D59640}"/>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23" name="object 23">
            <a:extLst>
              <a:ext uri="{FF2B5EF4-FFF2-40B4-BE49-F238E27FC236}">
                <a16:creationId xmlns:a16="http://schemas.microsoft.com/office/drawing/2014/main" id="{B5BF36F2-8671-DBE1-01D1-8A48ECDC6F8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919"/>
              </a:lnSpc>
            </a:pPr>
            <a:fld id="{81D60167-4931-47E6-BA6A-407CBD079E47}" type="slidenum">
              <a:rPr dirty="0"/>
              <a:t>5</a:t>
            </a:fld>
            <a:endParaRPr dirty="0"/>
          </a:p>
        </p:txBody>
      </p:sp>
      <p:pic>
        <p:nvPicPr>
          <p:cNvPr id="43" name="Picture 42">
            <a:hlinkClick r:id="rId2" action="ppaction://hlinksldjump" highlightClick="1"/>
            <a:extLst>
              <a:ext uri="{FF2B5EF4-FFF2-40B4-BE49-F238E27FC236}">
                <a16:creationId xmlns:a16="http://schemas.microsoft.com/office/drawing/2014/main" id="{7D1DD07D-1F3E-5B61-8FA1-FBB78B12EF17}"/>
              </a:ext>
            </a:extLst>
          </p:cNvPr>
          <p:cNvPicPr>
            <a:picLocks noChangeAspect="1"/>
          </p:cNvPicPr>
          <p:nvPr/>
        </p:nvPicPr>
        <p:blipFill>
          <a:blip r:embed="rId3"/>
          <a:stretch>
            <a:fillRect/>
          </a:stretch>
        </p:blipFill>
        <p:spPr>
          <a:xfrm>
            <a:off x="11310837" y="5410200"/>
            <a:ext cx="762000" cy="762000"/>
          </a:xfrm>
          <a:prstGeom prst="rect">
            <a:avLst/>
          </a:prstGeom>
        </p:spPr>
      </p:pic>
      <p:sp>
        <p:nvSpPr>
          <p:cNvPr id="8" name="TextBox 7">
            <a:extLst>
              <a:ext uri="{FF2B5EF4-FFF2-40B4-BE49-F238E27FC236}">
                <a16:creationId xmlns:a16="http://schemas.microsoft.com/office/drawing/2014/main" id="{F097272B-AF02-3F78-2E2D-CB3F9EDE6319}"/>
              </a:ext>
            </a:extLst>
          </p:cNvPr>
          <p:cNvSpPr txBox="1"/>
          <p:nvPr/>
        </p:nvSpPr>
        <p:spPr>
          <a:xfrm>
            <a:off x="5338855" y="3761032"/>
            <a:ext cx="6097772" cy="2744341"/>
          </a:xfrm>
          <a:prstGeom prst="rect">
            <a:avLst/>
          </a:prstGeom>
          <a:noFill/>
        </p:spPr>
        <p:txBody>
          <a:bodyPr wrap="square">
            <a:spAutoFit/>
          </a:bodyPr>
          <a:lstStyle/>
          <a:p>
            <a:pPr algn="l">
              <a:lnSpc>
                <a:spcPts val="1725"/>
              </a:lnSpc>
            </a:pPr>
            <a:r>
              <a:rPr lang="en-US" b="1" i="0" dirty="0">
                <a:solidFill>
                  <a:srgbClr val="333333"/>
                </a:solidFill>
                <a:effectLst/>
                <a:latin typeface="72" panose="020B0503030000000003" pitchFamily="34" charset="0"/>
              </a:rPr>
              <a:t>Note </a:t>
            </a:r>
          </a:p>
          <a:p>
            <a:pPr algn="l"/>
            <a:r>
              <a:rPr lang="en-US" b="0" i="0" dirty="0">
                <a:solidFill>
                  <a:srgbClr val="333333"/>
                </a:solidFill>
                <a:effectLst/>
                <a:latin typeface="72" panose="020B0503030000000003" pitchFamily="34" charset="0"/>
              </a:rPr>
              <a:t>You can create new Functions (Code groups and Codes) and then assign them.</a:t>
            </a:r>
          </a:p>
          <a:p>
            <a:pPr algn="l">
              <a:lnSpc>
                <a:spcPts val="1725"/>
              </a:lnSpc>
            </a:pPr>
            <a:endParaRPr lang="en-US" b="1"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You can create new Functional Failures (Code groups and Codes) and then assign them.</a:t>
            </a:r>
          </a:p>
          <a:p>
            <a:pPr algn="l"/>
            <a:endParaRPr lang="en-US" dirty="0">
              <a:solidFill>
                <a:srgbClr val="333333"/>
              </a:solidFill>
              <a:latin typeface="72" panose="020B0503030000000003" pitchFamily="34" charset="0"/>
            </a:endParaRPr>
          </a:p>
          <a:p>
            <a:pPr algn="l"/>
            <a:r>
              <a:rPr lang="en-US" b="0" i="0" dirty="0">
                <a:solidFill>
                  <a:srgbClr val="333333"/>
                </a:solidFill>
                <a:effectLst/>
                <a:latin typeface="72" panose="020B0503030000000003" pitchFamily="34" charset="0"/>
              </a:rPr>
              <a:t>All the failure data for assignment are populated from the failure data profile linked to the technical object(s).</a:t>
            </a:r>
          </a:p>
          <a:p>
            <a:pPr algn="l"/>
            <a:endParaRPr lang="en-US" b="0" i="0" dirty="0">
              <a:solidFill>
                <a:srgbClr val="333333"/>
              </a:solidFill>
              <a:effectLst/>
              <a:latin typeface="72" panose="020B0503030000000003" pitchFamily="34" charset="0"/>
            </a:endParaRPr>
          </a:p>
        </p:txBody>
      </p:sp>
      <p:sp>
        <p:nvSpPr>
          <p:cNvPr id="11" name="object 3">
            <a:extLst>
              <a:ext uri="{FF2B5EF4-FFF2-40B4-BE49-F238E27FC236}">
                <a16:creationId xmlns:a16="http://schemas.microsoft.com/office/drawing/2014/main" id="{FCA76AFA-7334-9520-DCB9-B23EA01056C4}"/>
              </a:ext>
            </a:extLst>
          </p:cNvPr>
          <p:cNvSpPr txBox="1">
            <a:spLocks noGrp="1"/>
          </p:cNvSpPr>
          <p:nvPr>
            <p:ph type="title"/>
          </p:nvPr>
        </p:nvSpPr>
        <p:spPr>
          <a:xfrm>
            <a:off x="235940" y="127170"/>
            <a:ext cx="10958195" cy="497380"/>
          </a:xfrm>
          <a:prstGeom prst="rect">
            <a:avLst/>
          </a:prstGeom>
        </p:spPr>
        <p:txBody>
          <a:bodyPr vert="horz" wrap="square" lIns="0" tIns="118745" rIns="0" bIns="0" rtlCol="0">
            <a:spAutoFit/>
          </a:bodyPr>
          <a:lstStyle/>
          <a:p>
            <a:pPr marL="12700" marR="5080">
              <a:lnSpc>
                <a:spcPts val="3460"/>
              </a:lnSpc>
              <a:spcBef>
                <a:spcPts val="935"/>
              </a:spcBef>
            </a:pPr>
            <a:r>
              <a:rPr lang="es-AR" sz="1400" spc="55" dirty="0" err="1"/>
              <a:t>How</a:t>
            </a:r>
            <a:r>
              <a:rPr lang="es-AR" sz="1400" spc="55" dirty="0"/>
              <a:t> </a:t>
            </a:r>
            <a:r>
              <a:rPr lang="es-AR" sz="1400" spc="55" dirty="0" err="1"/>
              <a:t>to</a:t>
            </a:r>
            <a:r>
              <a:rPr lang="es-AR" sz="1400" spc="55" dirty="0"/>
              <a:t> </a:t>
            </a:r>
            <a:r>
              <a:rPr lang="en-US" sz="1400" i="0" dirty="0">
                <a:effectLst/>
              </a:rPr>
              <a:t>Create the Assessment</a:t>
            </a:r>
            <a:r>
              <a:rPr lang="es-AR" sz="1400" spc="55" dirty="0"/>
              <a:t>?  Step </a:t>
            </a:r>
            <a:r>
              <a:rPr lang="es-AR" sz="1400" spc="55" dirty="0" err="1"/>
              <a:t>by</a:t>
            </a:r>
            <a:r>
              <a:rPr lang="es-AR" sz="1400" spc="55" dirty="0"/>
              <a:t> Step.</a:t>
            </a:r>
            <a:endParaRPr sz="1400" spc="55" dirty="0"/>
          </a:p>
        </p:txBody>
      </p:sp>
      <p:pic>
        <p:nvPicPr>
          <p:cNvPr id="3" name="Picture 2">
            <a:extLst>
              <a:ext uri="{FF2B5EF4-FFF2-40B4-BE49-F238E27FC236}">
                <a16:creationId xmlns:a16="http://schemas.microsoft.com/office/drawing/2014/main" id="{74B5A7F0-4904-79A2-9CC6-A1E339B5FF00}"/>
              </a:ext>
            </a:extLst>
          </p:cNvPr>
          <p:cNvPicPr>
            <a:picLocks noChangeAspect="1"/>
          </p:cNvPicPr>
          <p:nvPr/>
        </p:nvPicPr>
        <p:blipFill>
          <a:blip r:embed="rId4"/>
          <a:stretch>
            <a:fillRect/>
          </a:stretch>
        </p:blipFill>
        <p:spPr>
          <a:xfrm>
            <a:off x="5939085" y="819510"/>
            <a:ext cx="5365489" cy="2705152"/>
          </a:xfrm>
          <a:prstGeom prst="rect">
            <a:avLst/>
          </a:prstGeom>
        </p:spPr>
      </p:pic>
      <p:sp>
        <p:nvSpPr>
          <p:cNvPr id="6" name="Heptagon 5">
            <a:extLst>
              <a:ext uri="{FF2B5EF4-FFF2-40B4-BE49-F238E27FC236}">
                <a16:creationId xmlns:a16="http://schemas.microsoft.com/office/drawing/2014/main" id="{77349F4D-DCCF-D77A-A18D-CC28EC3712D9}"/>
              </a:ext>
            </a:extLst>
          </p:cNvPr>
          <p:cNvSpPr/>
          <p:nvPr/>
        </p:nvSpPr>
        <p:spPr>
          <a:xfrm>
            <a:off x="9220200" y="3549471"/>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3</a:t>
            </a:r>
            <a:endParaRPr lang="en-US" dirty="0" err="1"/>
          </a:p>
        </p:txBody>
      </p:sp>
      <p:pic>
        <p:nvPicPr>
          <p:cNvPr id="9" name="Picture 8">
            <a:extLst>
              <a:ext uri="{FF2B5EF4-FFF2-40B4-BE49-F238E27FC236}">
                <a16:creationId xmlns:a16="http://schemas.microsoft.com/office/drawing/2014/main" id="{A583E343-E6E8-5EA8-FFB8-010B4DE25F71}"/>
              </a:ext>
            </a:extLst>
          </p:cNvPr>
          <p:cNvPicPr>
            <a:picLocks noChangeAspect="1"/>
          </p:cNvPicPr>
          <p:nvPr/>
        </p:nvPicPr>
        <p:blipFill>
          <a:blip r:embed="rId5"/>
          <a:stretch>
            <a:fillRect/>
          </a:stretch>
        </p:blipFill>
        <p:spPr>
          <a:xfrm>
            <a:off x="235940" y="970925"/>
            <a:ext cx="5001819" cy="2522218"/>
          </a:xfrm>
          <a:prstGeom prst="rect">
            <a:avLst/>
          </a:prstGeom>
        </p:spPr>
      </p:pic>
      <p:sp>
        <p:nvSpPr>
          <p:cNvPr id="10" name="Heptagon 9">
            <a:extLst>
              <a:ext uri="{FF2B5EF4-FFF2-40B4-BE49-F238E27FC236}">
                <a16:creationId xmlns:a16="http://schemas.microsoft.com/office/drawing/2014/main" id="{B0B6610E-FBFE-57F6-3B28-3BA05C246FB9}"/>
              </a:ext>
            </a:extLst>
          </p:cNvPr>
          <p:cNvSpPr/>
          <p:nvPr/>
        </p:nvSpPr>
        <p:spPr>
          <a:xfrm>
            <a:off x="5148352" y="3082647"/>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4</a:t>
            </a:r>
            <a:endParaRPr lang="en-US" dirty="0" err="1"/>
          </a:p>
        </p:txBody>
      </p:sp>
      <p:sp>
        <p:nvSpPr>
          <p:cNvPr id="13" name="Rectangle 12">
            <a:extLst>
              <a:ext uri="{FF2B5EF4-FFF2-40B4-BE49-F238E27FC236}">
                <a16:creationId xmlns:a16="http://schemas.microsoft.com/office/drawing/2014/main" id="{1A8DDD07-B64D-60B5-0B97-DFF1CDA48372}"/>
              </a:ext>
            </a:extLst>
          </p:cNvPr>
          <p:cNvSpPr/>
          <p:nvPr/>
        </p:nvSpPr>
        <p:spPr>
          <a:xfrm>
            <a:off x="370727" y="2974946"/>
            <a:ext cx="4737100" cy="323237"/>
          </a:xfrm>
          <a:prstGeom prst="rect">
            <a:avLst/>
          </a:prstGeom>
          <a:noFill/>
          <a:ln>
            <a:solidFill>
              <a:srgbClr val="750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D75D1B81-9A32-6A76-9B4D-348BDDBEF30B}"/>
              </a:ext>
            </a:extLst>
          </p:cNvPr>
          <p:cNvPicPr>
            <a:picLocks noChangeAspect="1"/>
          </p:cNvPicPr>
          <p:nvPr/>
        </p:nvPicPr>
        <p:blipFill>
          <a:blip r:embed="rId6"/>
          <a:stretch>
            <a:fillRect/>
          </a:stretch>
        </p:blipFill>
        <p:spPr>
          <a:xfrm>
            <a:off x="235940" y="3549471"/>
            <a:ext cx="5021401" cy="2522217"/>
          </a:xfrm>
          <a:prstGeom prst="rect">
            <a:avLst/>
          </a:prstGeom>
        </p:spPr>
      </p:pic>
      <p:sp>
        <p:nvSpPr>
          <p:cNvPr id="16" name="Rectangle 15">
            <a:extLst>
              <a:ext uri="{FF2B5EF4-FFF2-40B4-BE49-F238E27FC236}">
                <a16:creationId xmlns:a16="http://schemas.microsoft.com/office/drawing/2014/main" id="{A9598331-5A4D-D5B2-FA8B-308EC02D15E4}"/>
              </a:ext>
            </a:extLst>
          </p:cNvPr>
          <p:cNvSpPr/>
          <p:nvPr/>
        </p:nvSpPr>
        <p:spPr>
          <a:xfrm>
            <a:off x="3810000" y="4648200"/>
            <a:ext cx="1066800" cy="748841"/>
          </a:xfrm>
          <a:prstGeom prst="rect">
            <a:avLst/>
          </a:prstGeom>
          <a:noFill/>
          <a:ln>
            <a:solidFill>
              <a:srgbClr val="750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Heptagon 16">
            <a:extLst>
              <a:ext uri="{FF2B5EF4-FFF2-40B4-BE49-F238E27FC236}">
                <a16:creationId xmlns:a16="http://schemas.microsoft.com/office/drawing/2014/main" id="{A4DE2054-A04D-B88B-E236-B4C5343B5AE3}"/>
              </a:ext>
            </a:extLst>
          </p:cNvPr>
          <p:cNvSpPr/>
          <p:nvPr/>
        </p:nvSpPr>
        <p:spPr>
          <a:xfrm>
            <a:off x="4726821" y="5108451"/>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5</a:t>
            </a:r>
            <a:endParaRPr lang="en-US" dirty="0" err="1"/>
          </a:p>
        </p:txBody>
      </p:sp>
    </p:spTree>
    <p:extLst>
      <p:ext uri="{BB962C8B-B14F-4D97-AF65-F5344CB8AC3E}">
        <p14:creationId xmlns:p14="http://schemas.microsoft.com/office/powerpoint/2010/main" val="3772335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C6847-B42D-A465-02F1-6E922ED99231}"/>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E1E3BFF-4D91-BD73-77DF-D1819F26FF07}"/>
              </a:ext>
            </a:extLst>
          </p:cNvPr>
          <p:cNvSpPr/>
          <p:nvPr/>
        </p:nvSpPr>
        <p:spPr>
          <a:xfrm>
            <a:off x="0" y="2361156"/>
            <a:ext cx="1676400" cy="320040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22" name="object 22">
            <a:extLst>
              <a:ext uri="{FF2B5EF4-FFF2-40B4-BE49-F238E27FC236}">
                <a16:creationId xmlns:a16="http://schemas.microsoft.com/office/drawing/2014/main" id="{F1149D54-4578-3C55-E32D-1708E97A813C}"/>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23" name="object 23">
            <a:extLst>
              <a:ext uri="{FF2B5EF4-FFF2-40B4-BE49-F238E27FC236}">
                <a16:creationId xmlns:a16="http://schemas.microsoft.com/office/drawing/2014/main" id="{D796A8BC-BDDA-1BFC-871A-AE51FDF436A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919"/>
              </a:lnSpc>
            </a:pPr>
            <a:fld id="{81D60167-4931-47E6-BA6A-407CBD079E47}" type="slidenum">
              <a:rPr dirty="0"/>
              <a:t>6</a:t>
            </a:fld>
            <a:endParaRPr dirty="0"/>
          </a:p>
        </p:txBody>
      </p:sp>
      <p:sp>
        <p:nvSpPr>
          <p:cNvPr id="2" name="Content Placeholder 2">
            <a:extLst>
              <a:ext uri="{FF2B5EF4-FFF2-40B4-BE49-F238E27FC236}">
                <a16:creationId xmlns:a16="http://schemas.microsoft.com/office/drawing/2014/main" id="{04E1EA24-A335-58E3-CFA8-63338124BC7E}"/>
              </a:ext>
            </a:extLst>
          </p:cNvPr>
          <p:cNvSpPr>
            <a:spLocks noGrp="1"/>
          </p:cNvSpPr>
          <p:nvPr>
            <p:ph sz="half" idx="2"/>
          </p:nvPr>
        </p:nvSpPr>
        <p:spPr>
          <a:xfrm>
            <a:off x="228600" y="1524000"/>
            <a:ext cx="5303520" cy="3662541"/>
          </a:xfrm>
        </p:spPr>
        <p:txBody>
          <a:bodyPr/>
          <a:lstStyle/>
          <a:p>
            <a:pPr marL="342900" indent="-342900" algn="l">
              <a:buFont typeface="+mj-lt"/>
              <a:buAutoNum type="arabicPeriod" startAt="2"/>
            </a:pPr>
            <a:r>
              <a:rPr lang="en-US" b="1" i="0" dirty="0">
                <a:solidFill>
                  <a:srgbClr val="242424"/>
                </a:solidFill>
                <a:effectLst/>
                <a:latin typeface="-apple-system"/>
              </a:rPr>
              <a:t>Configure the Failure Data</a:t>
            </a:r>
            <a:r>
              <a:rPr lang="en-US" b="0" i="0" dirty="0">
                <a:solidFill>
                  <a:srgbClr val="242424"/>
                </a:solidFill>
                <a:effectLst/>
                <a:latin typeface="-apple-system"/>
              </a:rPr>
              <a:t>:</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After creating the assessment, go to the </a:t>
            </a:r>
            <a:r>
              <a:rPr lang="en-US" b="1" i="0" dirty="0">
                <a:solidFill>
                  <a:srgbClr val="242424"/>
                </a:solidFill>
                <a:effectLst/>
                <a:latin typeface="-apple-system"/>
              </a:rPr>
              <a:t>Information</a:t>
            </a:r>
            <a:r>
              <a:rPr lang="en-US" b="0" i="0" dirty="0">
                <a:solidFill>
                  <a:srgbClr val="242424"/>
                </a:solidFill>
                <a:effectLst/>
                <a:latin typeface="-apple-system"/>
              </a:rPr>
              <a:t> tab to view general information.</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Switch to the </a:t>
            </a:r>
            <a:r>
              <a:rPr lang="en-US" b="1" i="0" dirty="0">
                <a:solidFill>
                  <a:srgbClr val="242424"/>
                </a:solidFill>
                <a:effectLst/>
                <a:latin typeface="-apple-system"/>
              </a:rPr>
              <a:t>Assessment</a:t>
            </a:r>
            <a:r>
              <a:rPr lang="en-US" b="0" i="0" dirty="0">
                <a:solidFill>
                  <a:srgbClr val="242424"/>
                </a:solidFill>
                <a:effectLst/>
                <a:latin typeface="-apple-system"/>
              </a:rPr>
              <a:t> tab to assign failure data to the FMEA assessment. The required failure data includes failure modes, causes, and effects.</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Assign maintainable items, functions, functional failures, and failure modes to the assessment. Create new code groups and codes if necessary.</a:t>
            </a:r>
          </a:p>
          <a:p>
            <a:endParaRPr lang="en-US" dirty="0"/>
          </a:p>
        </p:txBody>
      </p:sp>
      <p:pic>
        <p:nvPicPr>
          <p:cNvPr id="4" name="Picture 3">
            <a:extLst>
              <a:ext uri="{FF2B5EF4-FFF2-40B4-BE49-F238E27FC236}">
                <a16:creationId xmlns:a16="http://schemas.microsoft.com/office/drawing/2014/main" id="{1ACC815D-7C25-5DD7-A66E-50A86DF00EA9}"/>
              </a:ext>
            </a:extLst>
          </p:cNvPr>
          <p:cNvPicPr>
            <a:picLocks noChangeAspect="1"/>
          </p:cNvPicPr>
          <p:nvPr/>
        </p:nvPicPr>
        <p:blipFill>
          <a:blip r:embed="rId2"/>
          <a:stretch>
            <a:fillRect/>
          </a:stretch>
        </p:blipFill>
        <p:spPr>
          <a:xfrm>
            <a:off x="6082062" y="776204"/>
            <a:ext cx="5534501" cy="2754459"/>
          </a:xfrm>
          <a:prstGeom prst="rect">
            <a:avLst/>
          </a:prstGeom>
        </p:spPr>
      </p:pic>
      <p:pic>
        <p:nvPicPr>
          <p:cNvPr id="6" name="Picture 5">
            <a:extLst>
              <a:ext uri="{FF2B5EF4-FFF2-40B4-BE49-F238E27FC236}">
                <a16:creationId xmlns:a16="http://schemas.microsoft.com/office/drawing/2014/main" id="{D44114AB-A814-0EC1-2148-64D5EDCCEB73}"/>
              </a:ext>
            </a:extLst>
          </p:cNvPr>
          <p:cNvPicPr>
            <a:picLocks noChangeAspect="1"/>
          </p:cNvPicPr>
          <p:nvPr/>
        </p:nvPicPr>
        <p:blipFill>
          <a:blip r:embed="rId3"/>
          <a:stretch>
            <a:fillRect/>
          </a:stretch>
        </p:blipFill>
        <p:spPr>
          <a:xfrm>
            <a:off x="6096000" y="3657601"/>
            <a:ext cx="5214837" cy="2597366"/>
          </a:xfrm>
          <a:prstGeom prst="rect">
            <a:avLst/>
          </a:prstGeom>
        </p:spPr>
      </p:pic>
      <p:sp>
        <p:nvSpPr>
          <p:cNvPr id="8" name="Rectangle 7">
            <a:extLst>
              <a:ext uri="{FF2B5EF4-FFF2-40B4-BE49-F238E27FC236}">
                <a16:creationId xmlns:a16="http://schemas.microsoft.com/office/drawing/2014/main" id="{4E975201-C94A-BD62-418E-0D0333D71E51}"/>
              </a:ext>
            </a:extLst>
          </p:cNvPr>
          <p:cNvSpPr/>
          <p:nvPr/>
        </p:nvSpPr>
        <p:spPr>
          <a:xfrm>
            <a:off x="7696200" y="1143000"/>
            <a:ext cx="2362200" cy="2286000"/>
          </a:xfrm>
          <a:prstGeom prst="rect">
            <a:avLst/>
          </a:prstGeom>
          <a:noFill/>
          <a:ln>
            <a:solidFill>
              <a:srgbClr val="750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D8A299-AC19-7B08-38EB-B2046BC8EC54}"/>
              </a:ext>
            </a:extLst>
          </p:cNvPr>
          <p:cNvSpPr/>
          <p:nvPr/>
        </p:nvSpPr>
        <p:spPr>
          <a:xfrm>
            <a:off x="6172200" y="4343399"/>
            <a:ext cx="1752600" cy="1066801"/>
          </a:xfrm>
          <a:prstGeom prst="rect">
            <a:avLst/>
          </a:prstGeom>
          <a:noFill/>
          <a:ln>
            <a:solidFill>
              <a:srgbClr val="750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898A60-CA48-6C4C-56CB-C78D47BAEB43}"/>
              </a:ext>
            </a:extLst>
          </p:cNvPr>
          <p:cNvSpPr/>
          <p:nvPr/>
        </p:nvSpPr>
        <p:spPr>
          <a:xfrm>
            <a:off x="8229600" y="5715000"/>
            <a:ext cx="914400" cy="366796"/>
          </a:xfrm>
          <a:prstGeom prst="rect">
            <a:avLst/>
          </a:prstGeom>
          <a:noFill/>
          <a:ln>
            <a:solidFill>
              <a:srgbClr val="750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ptagon 10">
            <a:extLst>
              <a:ext uri="{FF2B5EF4-FFF2-40B4-BE49-F238E27FC236}">
                <a16:creationId xmlns:a16="http://schemas.microsoft.com/office/drawing/2014/main" id="{119D3642-F910-4055-F518-7352BC9BA392}"/>
              </a:ext>
            </a:extLst>
          </p:cNvPr>
          <p:cNvSpPr/>
          <p:nvPr/>
        </p:nvSpPr>
        <p:spPr>
          <a:xfrm>
            <a:off x="7221582" y="2639657"/>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1</a:t>
            </a:r>
            <a:endParaRPr lang="en-US" dirty="0" err="1"/>
          </a:p>
        </p:txBody>
      </p:sp>
      <p:sp>
        <p:nvSpPr>
          <p:cNvPr id="12" name="Heptagon 11">
            <a:extLst>
              <a:ext uri="{FF2B5EF4-FFF2-40B4-BE49-F238E27FC236}">
                <a16:creationId xmlns:a16="http://schemas.microsoft.com/office/drawing/2014/main" id="{3FBA2BAB-B2A1-9E0B-BEF6-4376B3BA9F4D}"/>
              </a:ext>
            </a:extLst>
          </p:cNvPr>
          <p:cNvSpPr/>
          <p:nvPr/>
        </p:nvSpPr>
        <p:spPr>
          <a:xfrm>
            <a:off x="5701056" y="4530446"/>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2</a:t>
            </a:r>
            <a:endParaRPr lang="en-US" dirty="0" err="1"/>
          </a:p>
        </p:txBody>
      </p:sp>
      <p:sp>
        <p:nvSpPr>
          <p:cNvPr id="13" name="Heptagon 12">
            <a:extLst>
              <a:ext uri="{FF2B5EF4-FFF2-40B4-BE49-F238E27FC236}">
                <a16:creationId xmlns:a16="http://schemas.microsoft.com/office/drawing/2014/main" id="{80AFC84A-E67E-A26B-895C-5CED6BBDC1C6}"/>
              </a:ext>
            </a:extLst>
          </p:cNvPr>
          <p:cNvSpPr/>
          <p:nvPr/>
        </p:nvSpPr>
        <p:spPr>
          <a:xfrm>
            <a:off x="7787637" y="5744436"/>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3</a:t>
            </a:r>
            <a:endParaRPr lang="en-US" dirty="0" err="1"/>
          </a:p>
        </p:txBody>
      </p:sp>
      <p:sp>
        <p:nvSpPr>
          <p:cNvPr id="14" name="object 3">
            <a:extLst>
              <a:ext uri="{FF2B5EF4-FFF2-40B4-BE49-F238E27FC236}">
                <a16:creationId xmlns:a16="http://schemas.microsoft.com/office/drawing/2014/main" id="{C8DD901B-FC66-DEDC-3B34-08064664B7E6}"/>
              </a:ext>
            </a:extLst>
          </p:cNvPr>
          <p:cNvSpPr txBox="1">
            <a:spLocks noGrp="1"/>
          </p:cNvSpPr>
          <p:nvPr>
            <p:ph type="title"/>
          </p:nvPr>
        </p:nvSpPr>
        <p:spPr>
          <a:xfrm>
            <a:off x="235940" y="127170"/>
            <a:ext cx="10958195" cy="497380"/>
          </a:xfrm>
          <a:prstGeom prst="rect">
            <a:avLst/>
          </a:prstGeom>
        </p:spPr>
        <p:txBody>
          <a:bodyPr vert="horz" wrap="square" lIns="0" tIns="118745" rIns="0" bIns="0" rtlCol="0">
            <a:spAutoFit/>
          </a:bodyPr>
          <a:lstStyle/>
          <a:p>
            <a:pPr marL="12700" marR="5080">
              <a:lnSpc>
                <a:spcPts val="3460"/>
              </a:lnSpc>
              <a:spcBef>
                <a:spcPts val="935"/>
              </a:spcBef>
            </a:pPr>
            <a:r>
              <a:rPr lang="es-AR" sz="1400" spc="55" dirty="0" err="1"/>
              <a:t>How</a:t>
            </a:r>
            <a:r>
              <a:rPr lang="es-AR" sz="1400" spc="55" dirty="0"/>
              <a:t> </a:t>
            </a:r>
            <a:r>
              <a:rPr lang="es-AR" sz="1400" spc="55" dirty="0" err="1"/>
              <a:t>to</a:t>
            </a:r>
            <a:r>
              <a:rPr lang="es-AR" sz="1400" spc="55" dirty="0"/>
              <a:t> </a:t>
            </a:r>
            <a:r>
              <a:rPr lang="en-US" sz="1400" i="0" dirty="0">
                <a:effectLst/>
              </a:rPr>
              <a:t>Create the Assessment</a:t>
            </a:r>
            <a:r>
              <a:rPr lang="es-AR" sz="1400" spc="55" dirty="0"/>
              <a:t>?  Step </a:t>
            </a:r>
            <a:r>
              <a:rPr lang="es-AR" sz="1400" spc="55" dirty="0" err="1"/>
              <a:t>by</a:t>
            </a:r>
            <a:r>
              <a:rPr lang="es-AR" sz="1400" spc="55" dirty="0"/>
              <a:t> Step.</a:t>
            </a:r>
            <a:endParaRPr sz="1400" spc="55" dirty="0"/>
          </a:p>
        </p:txBody>
      </p:sp>
    </p:spTree>
    <p:extLst>
      <p:ext uri="{BB962C8B-B14F-4D97-AF65-F5344CB8AC3E}">
        <p14:creationId xmlns:p14="http://schemas.microsoft.com/office/powerpoint/2010/main" val="933881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6D5-C90C-AA42-FC41-080DE137480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CE9FDFD5-2DC9-1EEF-AF6D-40AE611B006F}"/>
              </a:ext>
            </a:extLst>
          </p:cNvPr>
          <p:cNvSpPr/>
          <p:nvPr/>
        </p:nvSpPr>
        <p:spPr>
          <a:xfrm>
            <a:off x="0" y="2361156"/>
            <a:ext cx="1676400" cy="320040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22" name="object 22">
            <a:extLst>
              <a:ext uri="{FF2B5EF4-FFF2-40B4-BE49-F238E27FC236}">
                <a16:creationId xmlns:a16="http://schemas.microsoft.com/office/drawing/2014/main" id="{2D2A084C-985B-B77A-DCA4-E2624FCBBDC3}"/>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919"/>
              </a:lnSpc>
            </a:pPr>
            <a:r>
              <a:rPr spc="30" dirty="0"/>
              <a:t>Copyright</a:t>
            </a:r>
            <a:r>
              <a:rPr spc="-10" dirty="0"/>
              <a:t> </a:t>
            </a:r>
            <a:r>
              <a:rPr spc="95" dirty="0"/>
              <a:t>©</a:t>
            </a:r>
            <a:r>
              <a:rPr spc="50" dirty="0"/>
              <a:t> </a:t>
            </a:r>
            <a:r>
              <a:rPr spc="30" dirty="0"/>
              <a:t>2025 Accenture.</a:t>
            </a:r>
            <a:r>
              <a:rPr spc="-5" dirty="0"/>
              <a:t> </a:t>
            </a:r>
            <a:r>
              <a:rPr spc="30" dirty="0"/>
              <a:t>All</a:t>
            </a:r>
            <a:r>
              <a:rPr spc="40" dirty="0"/>
              <a:t> </a:t>
            </a:r>
            <a:r>
              <a:rPr spc="30" dirty="0"/>
              <a:t>rights</a:t>
            </a:r>
            <a:r>
              <a:rPr spc="10" dirty="0"/>
              <a:t> </a:t>
            </a:r>
            <a:r>
              <a:rPr spc="-10" dirty="0"/>
              <a:t>reserved.</a:t>
            </a:r>
          </a:p>
        </p:txBody>
      </p:sp>
      <p:sp>
        <p:nvSpPr>
          <p:cNvPr id="23" name="object 23">
            <a:extLst>
              <a:ext uri="{FF2B5EF4-FFF2-40B4-BE49-F238E27FC236}">
                <a16:creationId xmlns:a16="http://schemas.microsoft.com/office/drawing/2014/main" id="{9EA5216F-3591-7D40-2C0B-D594BD97F0E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919"/>
              </a:lnSpc>
            </a:pPr>
            <a:fld id="{81D60167-4931-47E6-BA6A-407CBD079E47}" type="slidenum">
              <a:rPr dirty="0"/>
              <a:t>7</a:t>
            </a:fld>
            <a:endParaRPr dirty="0"/>
          </a:p>
        </p:txBody>
      </p:sp>
      <p:pic>
        <p:nvPicPr>
          <p:cNvPr id="43" name="Picture 42">
            <a:hlinkClick r:id="rId2" action="ppaction://hlinksldjump" highlightClick="1"/>
            <a:extLst>
              <a:ext uri="{FF2B5EF4-FFF2-40B4-BE49-F238E27FC236}">
                <a16:creationId xmlns:a16="http://schemas.microsoft.com/office/drawing/2014/main" id="{FFFF9B69-7AFE-1CD0-6F22-D86AB2BC722D}"/>
              </a:ext>
            </a:extLst>
          </p:cNvPr>
          <p:cNvPicPr>
            <a:picLocks noChangeAspect="1"/>
          </p:cNvPicPr>
          <p:nvPr/>
        </p:nvPicPr>
        <p:blipFill>
          <a:blip r:embed="rId3"/>
          <a:stretch>
            <a:fillRect/>
          </a:stretch>
        </p:blipFill>
        <p:spPr>
          <a:xfrm>
            <a:off x="11310837" y="5410200"/>
            <a:ext cx="762000" cy="762000"/>
          </a:xfrm>
          <a:prstGeom prst="rect">
            <a:avLst/>
          </a:prstGeom>
        </p:spPr>
      </p:pic>
      <p:sp>
        <p:nvSpPr>
          <p:cNvPr id="6" name="Content Placeholder 2">
            <a:extLst>
              <a:ext uri="{FF2B5EF4-FFF2-40B4-BE49-F238E27FC236}">
                <a16:creationId xmlns:a16="http://schemas.microsoft.com/office/drawing/2014/main" id="{6F841E91-533A-58EC-ED0C-F1AB520CC0E4}"/>
              </a:ext>
            </a:extLst>
          </p:cNvPr>
          <p:cNvSpPr txBox="1">
            <a:spLocks/>
          </p:cNvSpPr>
          <p:nvPr/>
        </p:nvSpPr>
        <p:spPr>
          <a:xfrm>
            <a:off x="180886" y="1305588"/>
            <a:ext cx="3352800" cy="3180358"/>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l">
              <a:buFont typeface="+mj-lt"/>
              <a:buAutoNum type="arabicPeriod" startAt="3"/>
            </a:pPr>
            <a:r>
              <a:rPr lang="en-US" b="1" dirty="0">
                <a:solidFill>
                  <a:srgbClr val="242424"/>
                </a:solidFill>
                <a:latin typeface="-apple-system"/>
              </a:rPr>
              <a:t>Configure RPN Calculation</a:t>
            </a:r>
            <a:r>
              <a:rPr lang="en-US" dirty="0">
                <a:solidFill>
                  <a:srgbClr val="242424"/>
                </a:solidFill>
                <a:latin typeface="-apple-system"/>
              </a:rPr>
              <a:t>:</a:t>
            </a:r>
          </a:p>
          <a:p>
            <a:pPr marL="742950" lvl="1" indent="-285750" algn="l">
              <a:spcBef>
                <a:spcPts val="750"/>
              </a:spcBef>
              <a:spcAft>
                <a:spcPts val="750"/>
              </a:spcAft>
              <a:buFont typeface="+mj-lt"/>
              <a:buAutoNum type="arabicPeriod"/>
            </a:pPr>
            <a:r>
              <a:rPr lang="en-US" dirty="0">
                <a:solidFill>
                  <a:srgbClr val="242424"/>
                </a:solidFill>
                <a:latin typeface="-apple-system"/>
              </a:rPr>
              <a:t>Set the severity for the failure mode by selecting it and choosing the severity rating from 1 to 10.</a:t>
            </a:r>
          </a:p>
          <a:p>
            <a:pPr marL="742950" lvl="1" indent="-285750" algn="l">
              <a:spcBef>
                <a:spcPts val="750"/>
              </a:spcBef>
              <a:spcAft>
                <a:spcPts val="750"/>
              </a:spcAft>
              <a:buFont typeface="+mj-lt"/>
              <a:buAutoNum type="arabicPeriod"/>
            </a:pPr>
            <a:r>
              <a:rPr lang="en-US" dirty="0">
                <a:solidFill>
                  <a:srgbClr val="242424"/>
                </a:solidFill>
                <a:latin typeface="-apple-system"/>
              </a:rPr>
              <a:t>Assign causes to the failure mode and set the occurrence and detection scores for each cause.</a:t>
            </a:r>
          </a:p>
          <a:p>
            <a:endParaRPr lang="en-US" dirty="0"/>
          </a:p>
        </p:txBody>
      </p:sp>
      <p:pic>
        <p:nvPicPr>
          <p:cNvPr id="4" name="Picture 3">
            <a:extLst>
              <a:ext uri="{FF2B5EF4-FFF2-40B4-BE49-F238E27FC236}">
                <a16:creationId xmlns:a16="http://schemas.microsoft.com/office/drawing/2014/main" id="{142F48F1-2C88-9B69-D65D-0B9260201A18}"/>
              </a:ext>
            </a:extLst>
          </p:cNvPr>
          <p:cNvPicPr>
            <a:picLocks noChangeAspect="1"/>
          </p:cNvPicPr>
          <p:nvPr/>
        </p:nvPicPr>
        <p:blipFill>
          <a:blip r:embed="rId4"/>
          <a:srcRect t="21295" b="-1"/>
          <a:stretch/>
        </p:blipFill>
        <p:spPr>
          <a:xfrm>
            <a:off x="4224237" y="914400"/>
            <a:ext cx="7086600" cy="1689753"/>
          </a:xfrm>
          <a:prstGeom prst="rect">
            <a:avLst/>
          </a:prstGeom>
        </p:spPr>
      </p:pic>
      <p:pic>
        <p:nvPicPr>
          <p:cNvPr id="7" name="Picture 6">
            <a:extLst>
              <a:ext uri="{FF2B5EF4-FFF2-40B4-BE49-F238E27FC236}">
                <a16:creationId xmlns:a16="http://schemas.microsoft.com/office/drawing/2014/main" id="{A4A45B3E-E15E-66EE-128C-E5901EB8D385}"/>
              </a:ext>
            </a:extLst>
          </p:cNvPr>
          <p:cNvPicPr>
            <a:picLocks noChangeAspect="1"/>
          </p:cNvPicPr>
          <p:nvPr/>
        </p:nvPicPr>
        <p:blipFill>
          <a:blip r:embed="rId5"/>
          <a:stretch>
            <a:fillRect/>
          </a:stretch>
        </p:blipFill>
        <p:spPr>
          <a:xfrm>
            <a:off x="4169056" y="2560621"/>
            <a:ext cx="7141782" cy="1321895"/>
          </a:xfrm>
          <a:prstGeom prst="rect">
            <a:avLst/>
          </a:prstGeom>
        </p:spPr>
      </p:pic>
      <p:pic>
        <p:nvPicPr>
          <p:cNvPr id="9" name="Picture 8">
            <a:extLst>
              <a:ext uri="{FF2B5EF4-FFF2-40B4-BE49-F238E27FC236}">
                <a16:creationId xmlns:a16="http://schemas.microsoft.com/office/drawing/2014/main" id="{CB944A93-2BAC-E2E8-7A98-52C8E5562FC4}"/>
              </a:ext>
            </a:extLst>
          </p:cNvPr>
          <p:cNvPicPr>
            <a:picLocks noChangeAspect="1"/>
          </p:cNvPicPr>
          <p:nvPr/>
        </p:nvPicPr>
        <p:blipFill>
          <a:blip r:embed="rId6"/>
          <a:stretch>
            <a:fillRect/>
          </a:stretch>
        </p:blipFill>
        <p:spPr>
          <a:xfrm>
            <a:off x="7054810" y="3842681"/>
            <a:ext cx="2276380" cy="2177119"/>
          </a:xfrm>
          <a:prstGeom prst="rect">
            <a:avLst/>
          </a:prstGeom>
        </p:spPr>
      </p:pic>
      <p:sp>
        <p:nvSpPr>
          <p:cNvPr id="16" name="Rectangle 15">
            <a:extLst>
              <a:ext uri="{FF2B5EF4-FFF2-40B4-BE49-F238E27FC236}">
                <a16:creationId xmlns:a16="http://schemas.microsoft.com/office/drawing/2014/main" id="{4A4C3291-2DE0-D5A2-BA2D-5777D0D77BF8}"/>
              </a:ext>
            </a:extLst>
          </p:cNvPr>
          <p:cNvSpPr/>
          <p:nvPr/>
        </p:nvSpPr>
        <p:spPr>
          <a:xfrm>
            <a:off x="6705600" y="1828800"/>
            <a:ext cx="4495800" cy="731821"/>
          </a:xfrm>
          <a:prstGeom prst="rect">
            <a:avLst/>
          </a:prstGeom>
          <a:noFill/>
          <a:ln>
            <a:solidFill>
              <a:srgbClr val="750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0ABB11E-4EFF-1749-3F6F-9F9591E082A9}"/>
              </a:ext>
            </a:extLst>
          </p:cNvPr>
          <p:cNvSpPr/>
          <p:nvPr/>
        </p:nvSpPr>
        <p:spPr>
          <a:xfrm>
            <a:off x="9220200" y="3272478"/>
            <a:ext cx="533400" cy="385122"/>
          </a:xfrm>
          <a:prstGeom prst="rect">
            <a:avLst/>
          </a:prstGeom>
          <a:noFill/>
          <a:ln>
            <a:solidFill>
              <a:srgbClr val="750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7BD663C7-96E2-831F-00DD-E4BA325499E7}"/>
              </a:ext>
            </a:extLst>
          </p:cNvPr>
          <p:cNvCxnSpPr/>
          <p:nvPr/>
        </p:nvCxnSpPr>
        <p:spPr>
          <a:xfrm flipH="1">
            <a:off x="9342808" y="3901113"/>
            <a:ext cx="609600" cy="827892"/>
          </a:xfrm>
          <a:prstGeom prst="straightConnector1">
            <a:avLst/>
          </a:prstGeom>
          <a:ln w="38100">
            <a:solidFill>
              <a:srgbClr val="750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414D51-F9F5-39FC-4CC2-6C672803D201}"/>
              </a:ext>
            </a:extLst>
          </p:cNvPr>
          <p:cNvSpPr/>
          <p:nvPr/>
        </p:nvSpPr>
        <p:spPr>
          <a:xfrm>
            <a:off x="8458200" y="5638800"/>
            <a:ext cx="381000" cy="381000"/>
          </a:xfrm>
          <a:prstGeom prst="rect">
            <a:avLst/>
          </a:prstGeom>
          <a:noFill/>
          <a:ln>
            <a:solidFill>
              <a:srgbClr val="750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1" name="Heptagon 20">
            <a:extLst>
              <a:ext uri="{FF2B5EF4-FFF2-40B4-BE49-F238E27FC236}">
                <a16:creationId xmlns:a16="http://schemas.microsoft.com/office/drawing/2014/main" id="{B29B07B3-9CE7-A3B3-3C0E-47884C706984}"/>
              </a:ext>
            </a:extLst>
          </p:cNvPr>
          <p:cNvSpPr/>
          <p:nvPr/>
        </p:nvSpPr>
        <p:spPr>
          <a:xfrm>
            <a:off x="3733794" y="1857501"/>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1</a:t>
            </a:r>
            <a:endParaRPr lang="en-US" dirty="0" err="1"/>
          </a:p>
        </p:txBody>
      </p:sp>
      <p:sp>
        <p:nvSpPr>
          <p:cNvPr id="25" name="Heptagon 24">
            <a:extLst>
              <a:ext uri="{FF2B5EF4-FFF2-40B4-BE49-F238E27FC236}">
                <a16:creationId xmlns:a16="http://schemas.microsoft.com/office/drawing/2014/main" id="{23631422-DB58-A0AA-F398-EFE971AAD35D}"/>
              </a:ext>
            </a:extLst>
          </p:cNvPr>
          <p:cNvSpPr/>
          <p:nvPr/>
        </p:nvSpPr>
        <p:spPr>
          <a:xfrm>
            <a:off x="4419594" y="3768447"/>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2</a:t>
            </a:r>
            <a:endParaRPr lang="en-US" dirty="0" err="1"/>
          </a:p>
        </p:txBody>
      </p:sp>
      <p:pic>
        <p:nvPicPr>
          <p:cNvPr id="26" name="Picture 25">
            <a:extLst>
              <a:ext uri="{FF2B5EF4-FFF2-40B4-BE49-F238E27FC236}">
                <a16:creationId xmlns:a16="http://schemas.microsoft.com/office/drawing/2014/main" id="{3D482265-F16E-FECD-1D32-8CD69B5B2DFC}"/>
              </a:ext>
            </a:extLst>
          </p:cNvPr>
          <p:cNvPicPr>
            <a:picLocks noChangeAspect="1"/>
          </p:cNvPicPr>
          <p:nvPr/>
        </p:nvPicPr>
        <p:blipFill>
          <a:blip r:embed="rId7"/>
          <a:stretch>
            <a:fillRect/>
          </a:stretch>
        </p:blipFill>
        <p:spPr>
          <a:xfrm>
            <a:off x="246028" y="4406493"/>
            <a:ext cx="5675868" cy="1457070"/>
          </a:xfrm>
          <a:prstGeom prst="rect">
            <a:avLst/>
          </a:prstGeom>
        </p:spPr>
      </p:pic>
      <p:cxnSp>
        <p:nvCxnSpPr>
          <p:cNvPr id="27" name="Straight Arrow Connector 26">
            <a:extLst>
              <a:ext uri="{FF2B5EF4-FFF2-40B4-BE49-F238E27FC236}">
                <a16:creationId xmlns:a16="http://schemas.microsoft.com/office/drawing/2014/main" id="{4BC05897-3DD6-59CF-DE34-887A8564812F}"/>
              </a:ext>
            </a:extLst>
          </p:cNvPr>
          <p:cNvCxnSpPr>
            <a:cxnSpLocks/>
          </p:cNvCxnSpPr>
          <p:nvPr/>
        </p:nvCxnSpPr>
        <p:spPr>
          <a:xfrm flipH="1">
            <a:off x="5921896" y="5179476"/>
            <a:ext cx="995686" cy="455208"/>
          </a:xfrm>
          <a:prstGeom prst="straightConnector1">
            <a:avLst/>
          </a:prstGeom>
          <a:ln w="38100">
            <a:solidFill>
              <a:srgbClr val="7500C0"/>
            </a:solidFill>
            <a:tailEnd type="triangle"/>
          </a:ln>
        </p:spPr>
        <p:style>
          <a:lnRef idx="1">
            <a:schemeClr val="accent1"/>
          </a:lnRef>
          <a:fillRef idx="0">
            <a:schemeClr val="accent1"/>
          </a:fillRef>
          <a:effectRef idx="0">
            <a:schemeClr val="accent1"/>
          </a:effectRef>
          <a:fontRef idx="minor">
            <a:schemeClr val="tx1"/>
          </a:fontRef>
        </p:style>
      </p:cxnSp>
      <p:sp>
        <p:nvSpPr>
          <p:cNvPr id="8" name="object 3">
            <a:extLst>
              <a:ext uri="{FF2B5EF4-FFF2-40B4-BE49-F238E27FC236}">
                <a16:creationId xmlns:a16="http://schemas.microsoft.com/office/drawing/2014/main" id="{CEDAC44A-9AE2-560E-297A-06474A811DE9}"/>
              </a:ext>
            </a:extLst>
          </p:cNvPr>
          <p:cNvSpPr txBox="1">
            <a:spLocks noGrp="1"/>
          </p:cNvSpPr>
          <p:nvPr>
            <p:ph type="title"/>
          </p:nvPr>
        </p:nvSpPr>
        <p:spPr>
          <a:xfrm>
            <a:off x="235940" y="127170"/>
            <a:ext cx="10958195" cy="497380"/>
          </a:xfrm>
          <a:prstGeom prst="rect">
            <a:avLst/>
          </a:prstGeom>
        </p:spPr>
        <p:txBody>
          <a:bodyPr vert="horz" wrap="square" lIns="0" tIns="118745" rIns="0" bIns="0" rtlCol="0">
            <a:spAutoFit/>
          </a:bodyPr>
          <a:lstStyle/>
          <a:p>
            <a:pPr marL="12700" marR="5080">
              <a:lnSpc>
                <a:spcPts val="3460"/>
              </a:lnSpc>
              <a:spcBef>
                <a:spcPts val="935"/>
              </a:spcBef>
            </a:pPr>
            <a:r>
              <a:rPr lang="es-AR" sz="1400" spc="55" dirty="0" err="1"/>
              <a:t>How</a:t>
            </a:r>
            <a:r>
              <a:rPr lang="es-AR" sz="1400" spc="55" dirty="0"/>
              <a:t> </a:t>
            </a:r>
            <a:r>
              <a:rPr lang="es-AR" sz="1400" spc="55" dirty="0" err="1"/>
              <a:t>to</a:t>
            </a:r>
            <a:r>
              <a:rPr lang="es-AR" sz="1400" spc="55" dirty="0"/>
              <a:t> </a:t>
            </a:r>
            <a:r>
              <a:rPr lang="en-US" sz="1400" i="0" dirty="0">
                <a:effectLst/>
              </a:rPr>
              <a:t>Create the Assessment</a:t>
            </a:r>
            <a:r>
              <a:rPr lang="es-AR" sz="1400" spc="55" dirty="0"/>
              <a:t>?  Step </a:t>
            </a:r>
            <a:r>
              <a:rPr lang="es-AR" sz="1400" spc="55" dirty="0" err="1"/>
              <a:t>by</a:t>
            </a:r>
            <a:r>
              <a:rPr lang="es-AR" sz="1400" spc="55" dirty="0"/>
              <a:t> Step.</a:t>
            </a:r>
            <a:endParaRPr sz="1400" spc="55" dirty="0"/>
          </a:p>
        </p:txBody>
      </p:sp>
    </p:spTree>
    <p:extLst>
      <p:ext uri="{BB962C8B-B14F-4D97-AF65-F5344CB8AC3E}">
        <p14:creationId xmlns:p14="http://schemas.microsoft.com/office/powerpoint/2010/main" val="2151189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466F3C-2736-3300-F2D7-0E4567E2538E}"/>
              </a:ext>
            </a:extLst>
          </p:cNvPr>
          <p:cNvSpPr txBox="1"/>
          <p:nvPr/>
        </p:nvSpPr>
        <p:spPr>
          <a:xfrm>
            <a:off x="-10668" y="1676400"/>
            <a:ext cx="2906268" cy="3139321"/>
          </a:xfrm>
          <a:prstGeom prst="rect">
            <a:avLst/>
          </a:prstGeom>
          <a:noFill/>
        </p:spPr>
        <p:txBody>
          <a:bodyPr wrap="square">
            <a:spAutoFit/>
          </a:bodyPr>
          <a:lstStyle/>
          <a:p>
            <a:pPr marL="800100" lvl="1" indent="-342900" algn="l">
              <a:spcBef>
                <a:spcPts val="750"/>
              </a:spcBef>
              <a:spcAft>
                <a:spcPts val="750"/>
              </a:spcAft>
              <a:buFont typeface="+mj-lt"/>
              <a:buAutoNum type="arabicPeriod" startAt="3"/>
            </a:pPr>
            <a:r>
              <a:rPr lang="en-US" dirty="0">
                <a:solidFill>
                  <a:srgbClr val="242424"/>
                </a:solidFill>
                <a:latin typeface="-apple-system"/>
              </a:rPr>
              <a:t>The Risk Priority Number (RPN) is calculated by multiplying the severity, occurrence, and detection scores. The highest RPN score will be displayed for the failure mode.</a:t>
            </a:r>
          </a:p>
        </p:txBody>
      </p:sp>
      <p:pic>
        <p:nvPicPr>
          <p:cNvPr id="15" name="Picture 14">
            <a:extLst>
              <a:ext uri="{FF2B5EF4-FFF2-40B4-BE49-F238E27FC236}">
                <a16:creationId xmlns:a16="http://schemas.microsoft.com/office/drawing/2014/main" id="{D41AD69B-F9B2-C836-6CB6-BB80CF01B8A7}"/>
              </a:ext>
            </a:extLst>
          </p:cNvPr>
          <p:cNvPicPr>
            <a:picLocks noChangeAspect="1"/>
          </p:cNvPicPr>
          <p:nvPr/>
        </p:nvPicPr>
        <p:blipFill>
          <a:blip r:embed="rId2"/>
          <a:stretch>
            <a:fillRect/>
          </a:stretch>
        </p:blipFill>
        <p:spPr>
          <a:xfrm>
            <a:off x="4419600" y="1066800"/>
            <a:ext cx="5810905" cy="1981200"/>
          </a:xfrm>
          <a:prstGeom prst="rect">
            <a:avLst/>
          </a:prstGeom>
        </p:spPr>
      </p:pic>
      <p:pic>
        <p:nvPicPr>
          <p:cNvPr id="9" name="Picture 8">
            <a:extLst>
              <a:ext uri="{FF2B5EF4-FFF2-40B4-BE49-F238E27FC236}">
                <a16:creationId xmlns:a16="http://schemas.microsoft.com/office/drawing/2014/main" id="{64CF7308-41D0-3715-A3C4-CDA506629BBE}"/>
              </a:ext>
            </a:extLst>
          </p:cNvPr>
          <p:cNvPicPr>
            <a:picLocks noChangeAspect="1"/>
          </p:cNvPicPr>
          <p:nvPr/>
        </p:nvPicPr>
        <p:blipFill>
          <a:blip r:embed="rId3"/>
          <a:stretch>
            <a:fillRect/>
          </a:stretch>
        </p:blipFill>
        <p:spPr>
          <a:xfrm>
            <a:off x="4419600" y="3212532"/>
            <a:ext cx="6011124" cy="2855049"/>
          </a:xfrm>
          <a:prstGeom prst="rect">
            <a:avLst/>
          </a:prstGeom>
        </p:spPr>
      </p:pic>
      <p:sp>
        <p:nvSpPr>
          <p:cNvPr id="10" name="Heptagon 9">
            <a:extLst>
              <a:ext uri="{FF2B5EF4-FFF2-40B4-BE49-F238E27FC236}">
                <a16:creationId xmlns:a16="http://schemas.microsoft.com/office/drawing/2014/main" id="{B476C485-EE51-32FB-88B6-BD9DE42FBA48}"/>
              </a:ext>
            </a:extLst>
          </p:cNvPr>
          <p:cNvSpPr/>
          <p:nvPr/>
        </p:nvSpPr>
        <p:spPr>
          <a:xfrm>
            <a:off x="8534394" y="4454247"/>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3</a:t>
            </a:r>
            <a:endParaRPr lang="en-US" dirty="0" err="1"/>
          </a:p>
        </p:txBody>
      </p:sp>
      <p:sp>
        <p:nvSpPr>
          <p:cNvPr id="11" name="Rectangle 10">
            <a:extLst>
              <a:ext uri="{FF2B5EF4-FFF2-40B4-BE49-F238E27FC236}">
                <a16:creationId xmlns:a16="http://schemas.microsoft.com/office/drawing/2014/main" id="{111439A3-4B61-2024-77AE-AF3D669B00E1}"/>
              </a:ext>
            </a:extLst>
          </p:cNvPr>
          <p:cNvSpPr/>
          <p:nvPr/>
        </p:nvSpPr>
        <p:spPr>
          <a:xfrm>
            <a:off x="6680200" y="1838805"/>
            <a:ext cx="533400" cy="241487"/>
          </a:xfrm>
          <a:prstGeom prst="rect">
            <a:avLst/>
          </a:prstGeom>
          <a:noFill/>
          <a:ln>
            <a:solidFill>
              <a:srgbClr val="750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570F915-34F8-E1E7-EAAF-FB81EA5EF2F7}"/>
              </a:ext>
            </a:extLst>
          </p:cNvPr>
          <p:cNvSpPr/>
          <p:nvPr/>
        </p:nvSpPr>
        <p:spPr>
          <a:xfrm>
            <a:off x="7696200" y="2577913"/>
            <a:ext cx="381000" cy="241487"/>
          </a:xfrm>
          <a:prstGeom prst="rect">
            <a:avLst/>
          </a:prstGeom>
          <a:noFill/>
          <a:ln>
            <a:solidFill>
              <a:srgbClr val="750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4" name="object 3">
            <a:extLst>
              <a:ext uri="{FF2B5EF4-FFF2-40B4-BE49-F238E27FC236}">
                <a16:creationId xmlns:a16="http://schemas.microsoft.com/office/drawing/2014/main" id="{E9A4DC56-4260-4BDC-8193-1E5D84F7DA2C}"/>
              </a:ext>
            </a:extLst>
          </p:cNvPr>
          <p:cNvSpPr txBox="1">
            <a:spLocks noGrp="1"/>
          </p:cNvSpPr>
          <p:nvPr>
            <p:ph type="title"/>
          </p:nvPr>
        </p:nvSpPr>
        <p:spPr>
          <a:xfrm>
            <a:off x="235940" y="127170"/>
            <a:ext cx="10958195" cy="497380"/>
          </a:xfrm>
          <a:prstGeom prst="rect">
            <a:avLst/>
          </a:prstGeom>
        </p:spPr>
        <p:txBody>
          <a:bodyPr vert="horz" wrap="square" lIns="0" tIns="118745" rIns="0" bIns="0" rtlCol="0">
            <a:spAutoFit/>
          </a:bodyPr>
          <a:lstStyle/>
          <a:p>
            <a:pPr marL="12700" marR="5080">
              <a:lnSpc>
                <a:spcPts val="3460"/>
              </a:lnSpc>
              <a:spcBef>
                <a:spcPts val="935"/>
              </a:spcBef>
            </a:pPr>
            <a:r>
              <a:rPr lang="es-AR" sz="1400" spc="55" dirty="0" err="1"/>
              <a:t>How</a:t>
            </a:r>
            <a:r>
              <a:rPr lang="es-AR" sz="1400" spc="55" dirty="0"/>
              <a:t> </a:t>
            </a:r>
            <a:r>
              <a:rPr lang="es-AR" sz="1400" spc="55" dirty="0" err="1"/>
              <a:t>to</a:t>
            </a:r>
            <a:r>
              <a:rPr lang="es-AR" sz="1400" spc="55" dirty="0"/>
              <a:t> </a:t>
            </a:r>
            <a:r>
              <a:rPr lang="en-US" sz="1400" i="0" dirty="0">
                <a:effectLst/>
              </a:rPr>
              <a:t>Create the Assessment</a:t>
            </a:r>
            <a:r>
              <a:rPr lang="es-AR" sz="1400" spc="55" dirty="0"/>
              <a:t>?  Step </a:t>
            </a:r>
            <a:r>
              <a:rPr lang="es-AR" sz="1400" spc="55" dirty="0" err="1"/>
              <a:t>by</a:t>
            </a:r>
            <a:r>
              <a:rPr lang="es-AR" sz="1400" spc="55" dirty="0"/>
              <a:t> Step.</a:t>
            </a:r>
            <a:endParaRPr sz="1400" spc="55" dirty="0"/>
          </a:p>
        </p:txBody>
      </p:sp>
    </p:spTree>
    <p:extLst>
      <p:ext uri="{BB962C8B-B14F-4D97-AF65-F5344CB8AC3E}">
        <p14:creationId xmlns:p14="http://schemas.microsoft.com/office/powerpoint/2010/main" val="326021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2B21AB-738F-B0E6-CD64-BCC2C4F20DBE}"/>
              </a:ext>
            </a:extLst>
          </p:cNvPr>
          <p:cNvSpPr>
            <a:spLocks noGrp="1"/>
          </p:cNvSpPr>
          <p:nvPr>
            <p:ph type="subTitle" idx="4294967295"/>
          </p:nvPr>
        </p:nvSpPr>
        <p:spPr>
          <a:xfrm>
            <a:off x="131135" y="1143000"/>
            <a:ext cx="4191000" cy="5181600"/>
          </a:xfrm>
        </p:spPr>
        <p:txBody>
          <a:bodyPr/>
          <a:lstStyle/>
          <a:p>
            <a:pPr marL="342900" indent="-342900" algn="l">
              <a:buFont typeface="+mj-lt"/>
              <a:buAutoNum type="arabicPeriod" startAt="4"/>
            </a:pPr>
            <a:r>
              <a:rPr lang="en-US" b="1" i="0" dirty="0">
                <a:solidFill>
                  <a:srgbClr val="242424"/>
                </a:solidFill>
                <a:effectLst/>
                <a:latin typeface="-apple-system"/>
              </a:rPr>
              <a:t>Set Up Additional Failure Data and Recommendations</a:t>
            </a:r>
            <a:r>
              <a:rPr lang="en-US" b="0" i="0" dirty="0">
                <a:solidFill>
                  <a:srgbClr val="242424"/>
                </a:solidFill>
                <a:effectLst/>
                <a:latin typeface="-apple-system"/>
              </a:rPr>
              <a:t>:</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Assign failure effects and optional failure mechanisms to the failure mode.</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Create recommendations to mitigate potential problems based on the failure data. Enter the recommendation name, description, and type, and assign relevant failure data.</a:t>
            </a:r>
          </a:p>
          <a:p>
            <a:pPr algn="l">
              <a:buFont typeface="+mj-lt"/>
              <a:buAutoNum type="arabicPeriod" startAt="4"/>
            </a:pPr>
            <a:r>
              <a:rPr lang="en-US" b="1" i="0" dirty="0">
                <a:solidFill>
                  <a:srgbClr val="242424"/>
                </a:solidFill>
                <a:effectLst/>
                <a:latin typeface="-apple-system"/>
              </a:rPr>
              <a:t>Release the Assessment</a:t>
            </a:r>
            <a:r>
              <a:rPr lang="en-US" b="0" i="0" dirty="0">
                <a:solidFill>
                  <a:srgbClr val="242424"/>
                </a:solidFill>
                <a:effectLst/>
                <a:latin typeface="-apple-system"/>
              </a:rPr>
              <a:t>:</a:t>
            </a:r>
          </a:p>
          <a:p>
            <a:pPr marL="742950" lvl="1" indent="-285750" algn="l">
              <a:spcBef>
                <a:spcPts val="750"/>
              </a:spcBef>
              <a:spcAft>
                <a:spcPts val="750"/>
              </a:spcAft>
              <a:buFont typeface="+mj-lt"/>
              <a:buAutoNum type="arabicPeriod"/>
            </a:pPr>
            <a:r>
              <a:rPr lang="en-US" b="0" i="0" dirty="0">
                <a:solidFill>
                  <a:srgbClr val="242424"/>
                </a:solidFill>
                <a:effectLst/>
                <a:latin typeface="-apple-system"/>
              </a:rPr>
              <a:t>Change the assessment status from </a:t>
            </a:r>
            <a:r>
              <a:rPr lang="en-US" b="1" i="0" dirty="0">
                <a:solidFill>
                  <a:srgbClr val="242424"/>
                </a:solidFill>
                <a:effectLst/>
                <a:latin typeface="-apple-system"/>
              </a:rPr>
              <a:t>Created</a:t>
            </a:r>
            <a:r>
              <a:rPr lang="en-US" b="0" i="0" dirty="0">
                <a:solidFill>
                  <a:srgbClr val="242424"/>
                </a:solidFill>
                <a:effectLst/>
                <a:latin typeface="-apple-system"/>
              </a:rPr>
              <a:t> to </a:t>
            </a:r>
            <a:r>
              <a:rPr lang="en-US" b="1" i="0" dirty="0">
                <a:solidFill>
                  <a:srgbClr val="242424"/>
                </a:solidFill>
                <a:effectLst/>
                <a:latin typeface="-apple-system"/>
              </a:rPr>
              <a:t>In Process</a:t>
            </a:r>
            <a:r>
              <a:rPr lang="en-US" b="0" i="0" dirty="0">
                <a:solidFill>
                  <a:srgbClr val="242424"/>
                </a:solidFill>
                <a:effectLst/>
                <a:latin typeface="-apple-system"/>
              </a:rPr>
              <a:t> and then to </a:t>
            </a:r>
            <a:r>
              <a:rPr lang="en-US" b="1" i="0" dirty="0">
                <a:solidFill>
                  <a:srgbClr val="242424"/>
                </a:solidFill>
                <a:effectLst/>
                <a:latin typeface="-apple-system"/>
              </a:rPr>
              <a:t>Released</a:t>
            </a:r>
            <a:r>
              <a:rPr lang="en-US" b="0" i="0" dirty="0">
                <a:solidFill>
                  <a:srgbClr val="242424"/>
                </a:solidFill>
                <a:effectLst/>
                <a:latin typeface="-apple-system"/>
              </a:rPr>
              <a:t>. Once released, the assessment cannot be edited further.</a:t>
            </a:r>
          </a:p>
          <a:p>
            <a:endParaRPr lang="en-US" dirty="0"/>
          </a:p>
        </p:txBody>
      </p:sp>
      <p:pic>
        <p:nvPicPr>
          <p:cNvPr id="5" name="Picture 4">
            <a:extLst>
              <a:ext uri="{FF2B5EF4-FFF2-40B4-BE49-F238E27FC236}">
                <a16:creationId xmlns:a16="http://schemas.microsoft.com/office/drawing/2014/main" id="{3F7D299B-FF84-8B29-7C18-A904747F4B2A}"/>
              </a:ext>
            </a:extLst>
          </p:cNvPr>
          <p:cNvPicPr>
            <a:picLocks noChangeAspect="1"/>
          </p:cNvPicPr>
          <p:nvPr/>
        </p:nvPicPr>
        <p:blipFill>
          <a:blip r:embed="rId2"/>
          <a:stretch>
            <a:fillRect/>
          </a:stretch>
        </p:blipFill>
        <p:spPr>
          <a:xfrm>
            <a:off x="5334000" y="2106862"/>
            <a:ext cx="4648200" cy="2304298"/>
          </a:xfrm>
          <a:prstGeom prst="rect">
            <a:avLst/>
          </a:prstGeom>
        </p:spPr>
      </p:pic>
      <p:pic>
        <p:nvPicPr>
          <p:cNvPr id="7" name="Picture 6">
            <a:extLst>
              <a:ext uri="{FF2B5EF4-FFF2-40B4-BE49-F238E27FC236}">
                <a16:creationId xmlns:a16="http://schemas.microsoft.com/office/drawing/2014/main" id="{EDB44C52-3FFE-5DD1-24CB-BB0BCEADDEBE}"/>
              </a:ext>
            </a:extLst>
          </p:cNvPr>
          <p:cNvPicPr>
            <a:picLocks noChangeAspect="1"/>
          </p:cNvPicPr>
          <p:nvPr/>
        </p:nvPicPr>
        <p:blipFill>
          <a:blip r:embed="rId3"/>
          <a:stretch>
            <a:fillRect/>
          </a:stretch>
        </p:blipFill>
        <p:spPr>
          <a:xfrm>
            <a:off x="4648200" y="838200"/>
            <a:ext cx="6629400" cy="1431818"/>
          </a:xfrm>
          <a:prstGeom prst="rect">
            <a:avLst/>
          </a:prstGeom>
        </p:spPr>
      </p:pic>
      <p:pic>
        <p:nvPicPr>
          <p:cNvPr id="9" name="Picture 8">
            <a:extLst>
              <a:ext uri="{FF2B5EF4-FFF2-40B4-BE49-F238E27FC236}">
                <a16:creationId xmlns:a16="http://schemas.microsoft.com/office/drawing/2014/main" id="{FD7B459B-D2D3-769D-E7A5-74BEAC10CDF2}"/>
              </a:ext>
            </a:extLst>
          </p:cNvPr>
          <p:cNvPicPr>
            <a:picLocks noChangeAspect="1"/>
          </p:cNvPicPr>
          <p:nvPr/>
        </p:nvPicPr>
        <p:blipFill>
          <a:blip r:embed="rId4"/>
          <a:stretch>
            <a:fillRect/>
          </a:stretch>
        </p:blipFill>
        <p:spPr>
          <a:xfrm>
            <a:off x="4495800" y="4587983"/>
            <a:ext cx="4648200" cy="1577197"/>
          </a:xfrm>
          <a:prstGeom prst="rect">
            <a:avLst/>
          </a:prstGeom>
        </p:spPr>
      </p:pic>
      <p:sp>
        <p:nvSpPr>
          <p:cNvPr id="12" name="Heptagon 11">
            <a:extLst>
              <a:ext uri="{FF2B5EF4-FFF2-40B4-BE49-F238E27FC236}">
                <a16:creationId xmlns:a16="http://schemas.microsoft.com/office/drawing/2014/main" id="{3378E5FD-D40B-8EBB-37F4-7671436515E1}"/>
              </a:ext>
            </a:extLst>
          </p:cNvPr>
          <p:cNvSpPr/>
          <p:nvPr/>
        </p:nvSpPr>
        <p:spPr>
          <a:xfrm>
            <a:off x="4817432" y="2317890"/>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4</a:t>
            </a:r>
            <a:endParaRPr lang="en-US" dirty="0" err="1"/>
          </a:p>
        </p:txBody>
      </p:sp>
      <p:sp>
        <p:nvSpPr>
          <p:cNvPr id="13" name="Heptagon 12">
            <a:extLst>
              <a:ext uri="{FF2B5EF4-FFF2-40B4-BE49-F238E27FC236}">
                <a16:creationId xmlns:a16="http://schemas.microsoft.com/office/drawing/2014/main" id="{568453AB-A237-D2EB-CC2F-2D45A8369C35}"/>
              </a:ext>
            </a:extLst>
          </p:cNvPr>
          <p:cNvSpPr/>
          <p:nvPr/>
        </p:nvSpPr>
        <p:spPr>
          <a:xfrm>
            <a:off x="4191000" y="4759047"/>
            <a:ext cx="381006" cy="346353"/>
          </a:xfrm>
          <a:prstGeom prst="heptagon">
            <a:avLst/>
          </a:prstGeom>
          <a:solidFill>
            <a:srgbClr val="A100FF"/>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r>
              <a:rPr lang="es-AR" dirty="0"/>
              <a:t>5</a:t>
            </a:r>
            <a:endParaRPr lang="en-US" dirty="0" err="1"/>
          </a:p>
        </p:txBody>
      </p:sp>
      <p:pic>
        <p:nvPicPr>
          <p:cNvPr id="15" name="Picture 14">
            <a:extLst>
              <a:ext uri="{FF2B5EF4-FFF2-40B4-BE49-F238E27FC236}">
                <a16:creationId xmlns:a16="http://schemas.microsoft.com/office/drawing/2014/main" id="{E4D53A41-A699-4497-7238-EB6AFAA82B95}"/>
              </a:ext>
            </a:extLst>
          </p:cNvPr>
          <p:cNvPicPr>
            <a:picLocks noChangeAspect="1"/>
          </p:cNvPicPr>
          <p:nvPr/>
        </p:nvPicPr>
        <p:blipFill>
          <a:blip r:embed="rId5"/>
          <a:stretch>
            <a:fillRect/>
          </a:stretch>
        </p:blipFill>
        <p:spPr>
          <a:xfrm>
            <a:off x="9419343" y="4566355"/>
            <a:ext cx="2629330" cy="1245685"/>
          </a:xfrm>
          <a:prstGeom prst="rect">
            <a:avLst/>
          </a:prstGeom>
        </p:spPr>
      </p:pic>
      <p:cxnSp>
        <p:nvCxnSpPr>
          <p:cNvPr id="16" name="Straight Arrow Connector 15">
            <a:extLst>
              <a:ext uri="{FF2B5EF4-FFF2-40B4-BE49-F238E27FC236}">
                <a16:creationId xmlns:a16="http://schemas.microsoft.com/office/drawing/2014/main" id="{49128B57-90F5-DA16-9DFF-397FCD85DB91}"/>
              </a:ext>
            </a:extLst>
          </p:cNvPr>
          <p:cNvCxnSpPr>
            <a:cxnSpLocks/>
          </p:cNvCxnSpPr>
          <p:nvPr/>
        </p:nvCxnSpPr>
        <p:spPr>
          <a:xfrm flipV="1">
            <a:off x="9144000" y="5638800"/>
            <a:ext cx="1524000" cy="526380"/>
          </a:xfrm>
          <a:prstGeom prst="straightConnector1">
            <a:avLst/>
          </a:prstGeom>
          <a:ln w="38100">
            <a:solidFill>
              <a:srgbClr val="7500C0"/>
            </a:solidFill>
            <a:tailEnd type="triangle"/>
          </a:ln>
        </p:spPr>
        <p:style>
          <a:lnRef idx="1">
            <a:schemeClr val="accent1"/>
          </a:lnRef>
          <a:fillRef idx="0">
            <a:schemeClr val="accent1"/>
          </a:fillRef>
          <a:effectRef idx="0">
            <a:schemeClr val="accent1"/>
          </a:effectRef>
          <a:fontRef idx="minor">
            <a:schemeClr val="tx1"/>
          </a:fontRef>
        </p:style>
      </p:cxnSp>
      <p:sp>
        <p:nvSpPr>
          <p:cNvPr id="4" name="object 3">
            <a:extLst>
              <a:ext uri="{FF2B5EF4-FFF2-40B4-BE49-F238E27FC236}">
                <a16:creationId xmlns:a16="http://schemas.microsoft.com/office/drawing/2014/main" id="{33172B65-D0F3-1222-DF0D-428BA7209DCA}"/>
              </a:ext>
            </a:extLst>
          </p:cNvPr>
          <p:cNvSpPr txBox="1">
            <a:spLocks/>
          </p:cNvSpPr>
          <p:nvPr/>
        </p:nvSpPr>
        <p:spPr>
          <a:xfrm>
            <a:off x="235940" y="127170"/>
            <a:ext cx="10958195" cy="503921"/>
          </a:xfrm>
          <a:prstGeom prst="rect">
            <a:avLst/>
          </a:prstGeom>
        </p:spPr>
        <p:txBody>
          <a:bodyPr vert="horz" wrap="square" lIns="0" tIns="118745" rIns="0" bIns="0" rtlCol="0">
            <a:spAutoFit/>
          </a:bodyPr>
          <a:lstStyle>
            <a:lvl1pPr>
              <a:defRPr>
                <a:latin typeface="+mj-lt"/>
                <a:ea typeface="+mj-ea"/>
                <a:cs typeface="+mj-cs"/>
              </a:defRPr>
            </a:lvl1pPr>
          </a:lstStyle>
          <a:p>
            <a:pPr marL="12700" marR="5080">
              <a:lnSpc>
                <a:spcPts val="3460"/>
              </a:lnSpc>
              <a:spcBef>
                <a:spcPts val="935"/>
              </a:spcBef>
            </a:pPr>
            <a:r>
              <a:rPr lang="en-US" sz="1400" b="1" spc="55"/>
              <a:t>How to </a:t>
            </a:r>
            <a:r>
              <a:rPr lang="en-US" sz="1400" b="1"/>
              <a:t>Create the Assessment</a:t>
            </a:r>
            <a:r>
              <a:rPr lang="en-US" sz="1400" b="1" spc="55"/>
              <a:t>?  Step by Step.</a:t>
            </a:r>
            <a:endParaRPr lang="en-US" sz="1400" b="1" spc="55" dirty="0"/>
          </a:p>
        </p:txBody>
      </p:sp>
    </p:spTree>
    <p:extLst>
      <p:ext uri="{BB962C8B-B14F-4D97-AF65-F5344CB8AC3E}">
        <p14:creationId xmlns:p14="http://schemas.microsoft.com/office/powerpoint/2010/main" val="29656480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GENUMBER" val="1"/>
  <p:tag name="AGENDAHEIGHT" val="295.574961853027"/>
</p:tagLst>
</file>

<file path=ppt/tags/tag2.xml><?xml version="1.0" encoding="utf-8"?>
<p:tagLst xmlns:a="http://schemas.openxmlformats.org/drawingml/2006/main" xmlns:r="http://schemas.openxmlformats.org/officeDocument/2006/relationships" xmlns:p="http://schemas.openxmlformats.org/presentationml/2006/main">
  <p:tag name="STYLE" val="AcnSubjectTitle"/>
  <p:tag name="DATE" val="2/19/2025 4:08:33 PM"/>
</p:tagLst>
</file>

<file path=ppt/tags/tag3.xml><?xml version="1.0" encoding="utf-8"?>
<p:tagLst xmlns:a="http://schemas.openxmlformats.org/drawingml/2006/main" xmlns:r="http://schemas.openxmlformats.org/officeDocument/2006/relationships" xmlns:p="http://schemas.openxmlformats.org/presentationml/2006/main">
  <p:tag name="STYLE" val="AcnFootnote"/>
  <p:tag name="DATE" val="2/19/2025 4:08:33 PM"/>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GENDA" val="TOC"/>
</p:tagLst>
</file>

<file path=ppt/tags/tag9.xml><?xml version="1.0" encoding="utf-8"?>
<p:tagLst xmlns:a="http://schemas.openxmlformats.org/drawingml/2006/main" xmlns:r="http://schemas.openxmlformats.org/officeDocument/2006/relationships" xmlns:p="http://schemas.openxmlformats.org/presentationml/2006/main">
  <p:tag name="AGENDA" val="TOC"/>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3.xml><?xml version="1.0" encoding="utf-8"?>
<a:theme xmlns:a="http://schemas.openxmlformats.org/drawingml/2006/main" name="1_ACN 2025">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CoreTemplate_03" id="{C9E35A69-6F25-6F4F-A3EA-61F290C27BA5}" vid="{1E511D85-5DC6-744D-89C3-855C933E9A05}"/>
    </a:ext>
  </a:extLst>
</a:theme>
</file>

<file path=ppt/theme/theme4.xml><?xml version="1.0" encoding="utf-8"?>
<a:theme xmlns:a="http://schemas.openxmlformats.org/drawingml/2006/main" name="2_ACN 2025">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CoreTemplate_03" id="{C9E35A69-6F25-6F4F-A3EA-61F290C27BA5}" vid="{1E511D85-5DC6-744D-89C3-855C933E9A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0638B4-AD21-45EF-AD61-CAB87144B06E}">
  <we:reference id="e921727a-40fa-404e-9414-b75b6ce9aa14" version="2.0.0.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07F4B77FFA0A148BFB45048CD062606" ma:contentTypeVersion="14" ma:contentTypeDescription="Crear nuevo documento." ma:contentTypeScope="" ma:versionID="04ee26afd29461c674227801ad7084ca">
  <xsd:schema xmlns:xsd="http://www.w3.org/2001/XMLSchema" xmlns:xs="http://www.w3.org/2001/XMLSchema" xmlns:p="http://schemas.microsoft.com/office/2006/metadata/properties" xmlns:ns2="8d0928b9-5ae4-4c87-bd2d-d38ca31f08b2" xmlns:ns3="8bdee75e-e153-436c-912d-9e57a8d650ce" targetNamespace="http://schemas.microsoft.com/office/2006/metadata/properties" ma:root="true" ma:fieldsID="79dda966a5e385234c21657c010d8204" ns2:_="" ns3:_="">
    <xsd:import namespace="8d0928b9-5ae4-4c87-bd2d-d38ca31f08b2"/>
    <xsd:import namespace="8bdee75e-e153-436c-912d-9e57a8d650c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0928b9-5ae4-4c87-bd2d-d38ca31f08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ee75e-e153-436c-912d-9e57a8d650ce"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c66fa96e-901b-4631-87ef-e0b51fa51e63}" ma:internalName="TaxCatchAll" ma:showField="CatchAllData" ma:web="8bdee75e-e153-436c-912d-9e57a8d650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bdee75e-e153-436c-912d-9e57a8d650ce" xsi:nil="true"/>
    <lcf76f155ced4ddcb4097134ff3c332f xmlns="8d0928b9-5ae4-4c87-bd2d-d38ca31f08b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2528ACF-05D6-4602-875D-217FAC3026B4}"/>
</file>

<file path=customXml/itemProps2.xml><?xml version="1.0" encoding="utf-8"?>
<ds:datastoreItem xmlns:ds="http://schemas.openxmlformats.org/officeDocument/2006/customXml" ds:itemID="{32B557F5-6E31-45D0-B8A8-F40C4EE10A27}">
  <ds:schemaRefs>
    <ds:schemaRef ds:uri="http://schemas.microsoft.com/sharepoint/v3/contenttype/forms"/>
  </ds:schemaRefs>
</ds:datastoreItem>
</file>

<file path=customXml/itemProps3.xml><?xml version="1.0" encoding="utf-8"?>
<ds:datastoreItem xmlns:ds="http://schemas.openxmlformats.org/officeDocument/2006/customXml" ds:itemID="{D447EF0A-952A-4E61-A854-36A9E3F4EF1D}">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
  <TotalTime>3873</TotalTime>
  <Words>1027</Words>
  <Application>Microsoft Office PowerPoint</Application>
  <PresentationFormat>Widescreen</PresentationFormat>
  <Paragraphs>144</Paragraphs>
  <Slides>11</Slides>
  <Notes>1</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27" baseType="lpstr">
      <vt:lpstr>72</vt:lpstr>
      <vt:lpstr>-apple-system</vt:lpstr>
      <vt:lpstr>Aptos</vt:lpstr>
      <vt:lpstr>Arial</vt:lpstr>
      <vt:lpstr>Arial MT</vt:lpstr>
      <vt:lpstr>Calibri</vt:lpstr>
      <vt:lpstr>Graphik</vt:lpstr>
      <vt:lpstr>Graphik Medium</vt:lpstr>
      <vt:lpstr>GT Sectra Fine Rg</vt:lpstr>
      <vt:lpstr>Palatino Linotype</vt:lpstr>
      <vt:lpstr>System Font</vt:lpstr>
      <vt:lpstr>Office Theme</vt:lpstr>
      <vt:lpstr>Accenture 2020</vt:lpstr>
      <vt:lpstr>1_ACN 2025</vt:lpstr>
      <vt:lpstr>2_ACN 2025</vt:lpstr>
      <vt:lpstr>think-cell Slide</vt:lpstr>
      <vt:lpstr>FMEA - Create the Assessment SAP APM</vt:lpstr>
      <vt:lpstr>Presentation content  </vt:lpstr>
      <vt:lpstr> Prerequisites </vt:lpstr>
      <vt:lpstr>How to Create the Assessment?  Step by Step</vt:lpstr>
      <vt:lpstr>How to Create the Assessment?  Step by Step.</vt:lpstr>
      <vt:lpstr>How to Create the Assessment?  Step by Step.</vt:lpstr>
      <vt:lpstr>How to Create the Assessment?  Step by Step.</vt:lpstr>
      <vt:lpstr>How to Create the Assessment?  Step by Step.</vt:lpstr>
      <vt:lpstr>PowerPoint Presentation</vt:lpstr>
      <vt:lpstr>PowerPoint Presentation</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Presentations</dc:title>
  <dc:creator>Singleton, Antoine</dc:creator>
  <cp:lastModifiedBy>Rodríguez, Jenny</cp:lastModifiedBy>
  <cp:revision>13</cp:revision>
  <dcterms:created xsi:type="dcterms:W3CDTF">2025-02-17T16:15:26Z</dcterms:created>
  <dcterms:modified xsi:type="dcterms:W3CDTF">2025-02-20T19:35:41Z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2025-01-24T00:00:00Z</vt:filetime>
  </property>
  <property fmtid="{D5CDD505-2E9C-101B-9397-08002B2CF9AE}" pid="3" name="Creator">
    <vt:lpwstr>Microsoft® PowerPoint® for Microsoft 365</vt:lpwstr>
  </property>
  <property fmtid="{D5CDD505-2E9C-101B-9397-08002B2CF9AE}" pid="4" name="LastSaved">
    <vt:filetime>2025-02-17T00:00:00Z</vt:filetime>
  </property>
  <property fmtid="{D5CDD505-2E9C-101B-9397-08002B2CF9AE}" pid="5" name="Producer">
    <vt:lpwstr>Microsoft® PowerPoint® for Microsoft 365</vt:lpwstr>
  </property>
  <property fmtid="{D5CDD505-2E9C-101B-9397-08002B2CF9AE}" pid="6" name="ContentTypeId">
    <vt:lpwstr>0x010100F07F4B77FFA0A148BFB45048CD062606</vt:lpwstr>
  </property>
  <property fmtid="{D5CDD505-2E9C-101B-9397-08002B2CF9AE}" pid="7" name="MediaServiceImageTags">
    <vt:lpwstr/>
  </property>
</Properties>
</file>